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media/image2.jpeg" ContentType="image/jpeg"/>
  <Override PartName="/ppt/media/image3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419100" rtl="0" fontAlgn="auto" latinLnBrk="0" hangingPunct="0">
      <a:lnSpc>
        <a:spcPct val="80000"/>
      </a:lnSpc>
      <a:spcBef>
        <a:spcPts val="300"/>
      </a:spcBef>
      <a:spcAft>
        <a:spcPts val="0"/>
      </a:spcAft>
      <a:buClrTx/>
      <a:buSzTx/>
      <a:buFontTx/>
      <a:buNone/>
      <a:tabLst>
        <a:tab pos="584200" algn="l"/>
      </a:tabLst>
      <a:defRPr b="0" baseline="0" cap="none" i="0" spc="-16" strike="noStrike" sz="1600" u="none" kumimoji="0" normalizeH="0">
        <a:ln>
          <a:noFill/>
        </a:ln>
        <a:solidFill>
          <a:srgbClr val="000000"/>
        </a:solidFill>
        <a:effectLst/>
        <a:uFillTx/>
        <a:latin typeface="Graphik Compact Regular"/>
        <a:ea typeface="Graphik Compact Regular"/>
        <a:cs typeface="Graphik Compact Regular"/>
        <a:sym typeface="Graphik Compact Regular"/>
      </a:defRPr>
    </a:lvl1pPr>
    <a:lvl2pPr marL="0" marR="0" indent="457200" algn="ctr" defTabSz="419100" rtl="0" fontAlgn="auto" latinLnBrk="0" hangingPunct="0">
      <a:lnSpc>
        <a:spcPct val="80000"/>
      </a:lnSpc>
      <a:spcBef>
        <a:spcPts val="300"/>
      </a:spcBef>
      <a:spcAft>
        <a:spcPts val="0"/>
      </a:spcAft>
      <a:buClrTx/>
      <a:buSzTx/>
      <a:buFontTx/>
      <a:buNone/>
      <a:tabLst>
        <a:tab pos="584200" algn="l"/>
      </a:tabLst>
      <a:defRPr b="0" baseline="0" cap="none" i="0" spc="-16" strike="noStrike" sz="1600" u="none" kumimoji="0" normalizeH="0">
        <a:ln>
          <a:noFill/>
        </a:ln>
        <a:solidFill>
          <a:srgbClr val="000000"/>
        </a:solidFill>
        <a:effectLst/>
        <a:uFillTx/>
        <a:latin typeface="Graphik Compact Regular"/>
        <a:ea typeface="Graphik Compact Regular"/>
        <a:cs typeface="Graphik Compact Regular"/>
        <a:sym typeface="Graphik Compact Regular"/>
      </a:defRPr>
    </a:lvl2pPr>
    <a:lvl3pPr marL="0" marR="0" indent="914400" algn="ctr" defTabSz="419100" rtl="0" fontAlgn="auto" latinLnBrk="0" hangingPunct="0">
      <a:lnSpc>
        <a:spcPct val="80000"/>
      </a:lnSpc>
      <a:spcBef>
        <a:spcPts val="300"/>
      </a:spcBef>
      <a:spcAft>
        <a:spcPts val="0"/>
      </a:spcAft>
      <a:buClrTx/>
      <a:buSzTx/>
      <a:buFontTx/>
      <a:buNone/>
      <a:tabLst>
        <a:tab pos="584200" algn="l"/>
      </a:tabLst>
      <a:defRPr b="0" baseline="0" cap="none" i="0" spc="-16" strike="noStrike" sz="1600" u="none" kumimoji="0" normalizeH="0">
        <a:ln>
          <a:noFill/>
        </a:ln>
        <a:solidFill>
          <a:srgbClr val="000000"/>
        </a:solidFill>
        <a:effectLst/>
        <a:uFillTx/>
        <a:latin typeface="Graphik Compact Regular"/>
        <a:ea typeface="Graphik Compact Regular"/>
        <a:cs typeface="Graphik Compact Regular"/>
        <a:sym typeface="Graphik Compact Regular"/>
      </a:defRPr>
    </a:lvl3pPr>
    <a:lvl4pPr marL="0" marR="0" indent="1371600" algn="ctr" defTabSz="419100" rtl="0" fontAlgn="auto" latinLnBrk="0" hangingPunct="0">
      <a:lnSpc>
        <a:spcPct val="80000"/>
      </a:lnSpc>
      <a:spcBef>
        <a:spcPts val="300"/>
      </a:spcBef>
      <a:spcAft>
        <a:spcPts val="0"/>
      </a:spcAft>
      <a:buClrTx/>
      <a:buSzTx/>
      <a:buFontTx/>
      <a:buNone/>
      <a:tabLst>
        <a:tab pos="584200" algn="l"/>
      </a:tabLst>
      <a:defRPr b="0" baseline="0" cap="none" i="0" spc="-16" strike="noStrike" sz="1600" u="none" kumimoji="0" normalizeH="0">
        <a:ln>
          <a:noFill/>
        </a:ln>
        <a:solidFill>
          <a:srgbClr val="000000"/>
        </a:solidFill>
        <a:effectLst/>
        <a:uFillTx/>
        <a:latin typeface="Graphik Compact Regular"/>
        <a:ea typeface="Graphik Compact Regular"/>
        <a:cs typeface="Graphik Compact Regular"/>
        <a:sym typeface="Graphik Compact Regular"/>
      </a:defRPr>
    </a:lvl4pPr>
    <a:lvl5pPr marL="0" marR="0" indent="1828800" algn="ctr" defTabSz="419100" rtl="0" fontAlgn="auto" latinLnBrk="0" hangingPunct="0">
      <a:lnSpc>
        <a:spcPct val="80000"/>
      </a:lnSpc>
      <a:spcBef>
        <a:spcPts val="300"/>
      </a:spcBef>
      <a:spcAft>
        <a:spcPts val="0"/>
      </a:spcAft>
      <a:buClrTx/>
      <a:buSzTx/>
      <a:buFontTx/>
      <a:buNone/>
      <a:tabLst>
        <a:tab pos="584200" algn="l"/>
      </a:tabLst>
      <a:defRPr b="0" baseline="0" cap="none" i="0" spc="-16" strike="noStrike" sz="1600" u="none" kumimoji="0" normalizeH="0">
        <a:ln>
          <a:noFill/>
        </a:ln>
        <a:solidFill>
          <a:srgbClr val="000000"/>
        </a:solidFill>
        <a:effectLst/>
        <a:uFillTx/>
        <a:latin typeface="Graphik Compact Regular"/>
        <a:ea typeface="Graphik Compact Regular"/>
        <a:cs typeface="Graphik Compact Regular"/>
        <a:sym typeface="Graphik Compact Regular"/>
      </a:defRPr>
    </a:lvl5pPr>
    <a:lvl6pPr marL="0" marR="0" indent="2286000" algn="ctr" defTabSz="419100" rtl="0" fontAlgn="auto" latinLnBrk="0" hangingPunct="0">
      <a:lnSpc>
        <a:spcPct val="80000"/>
      </a:lnSpc>
      <a:spcBef>
        <a:spcPts val="300"/>
      </a:spcBef>
      <a:spcAft>
        <a:spcPts val="0"/>
      </a:spcAft>
      <a:buClrTx/>
      <a:buSzTx/>
      <a:buFontTx/>
      <a:buNone/>
      <a:tabLst>
        <a:tab pos="584200" algn="l"/>
      </a:tabLst>
      <a:defRPr b="0" baseline="0" cap="none" i="0" spc="-16" strike="noStrike" sz="1600" u="none" kumimoji="0" normalizeH="0">
        <a:ln>
          <a:noFill/>
        </a:ln>
        <a:solidFill>
          <a:srgbClr val="000000"/>
        </a:solidFill>
        <a:effectLst/>
        <a:uFillTx/>
        <a:latin typeface="Graphik Compact Regular"/>
        <a:ea typeface="Graphik Compact Regular"/>
        <a:cs typeface="Graphik Compact Regular"/>
        <a:sym typeface="Graphik Compact Regular"/>
      </a:defRPr>
    </a:lvl6pPr>
    <a:lvl7pPr marL="0" marR="0" indent="2743200" algn="ctr" defTabSz="419100" rtl="0" fontAlgn="auto" latinLnBrk="0" hangingPunct="0">
      <a:lnSpc>
        <a:spcPct val="80000"/>
      </a:lnSpc>
      <a:spcBef>
        <a:spcPts val="300"/>
      </a:spcBef>
      <a:spcAft>
        <a:spcPts val="0"/>
      </a:spcAft>
      <a:buClrTx/>
      <a:buSzTx/>
      <a:buFontTx/>
      <a:buNone/>
      <a:tabLst>
        <a:tab pos="584200" algn="l"/>
      </a:tabLst>
      <a:defRPr b="0" baseline="0" cap="none" i="0" spc="-16" strike="noStrike" sz="1600" u="none" kumimoji="0" normalizeH="0">
        <a:ln>
          <a:noFill/>
        </a:ln>
        <a:solidFill>
          <a:srgbClr val="000000"/>
        </a:solidFill>
        <a:effectLst/>
        <a:uFillTx/>
        <a:latin typeface="Graphik Compact Regular"/>
        <a:ea typeface="Graphik Compact Regular"/>
        <a:cs typeface="Graphik Compact Regular"/>
        <a:sym typeface="Graphik Compact Regular"/>
      </a:defRPr>
    </a:lvl7pPr>
    <a:lvl8pPr marL="0" marR="0" indent="3200400" algn="ctr" defTabSz="419100" rtl="0" fontAlgn="auto" latinLnBrk="0" hangingPunct="0">
      <a:lnSpc>
        <a:spcPct val="80000"/>
      </a:lnSpc>
      <a:spcBef>
        <a:spcPts val="300"/>
      </a:spcBef>
      <a:spcAft>
        <a:spcPts val="0"/>
      </a:spcAft>
      <a:buClrTx/>
      <a:buSzTx/>
      <a:buFontTx/>
      <a:buNone/>
      <a:tabLst>
        <a:tab pos="584200" algn="l"/>
      </a:tabLst>
      <a:defRPr b="0" baseline="0" cap="none" i="0" spc="-16" strike="noStrike" sz="1600" u="none" kumimoji="0" normalizeH="0">
        <a:ln>
          <a:noFill/>
        </a:ln>
        <a:solidFill>
          <a:srgbClr val="000000"/>
        </a:solidFill>
        <a:effectLst/>
        <a:uFillTx/>
        <a:latin typeface="Graphik Compact Regular"/>
        <a:ea typeface="Graphik Compact Regular"/>
        <a:cs typeface="Graphik Compact Regular"/>
        <a:sym typeface="Graphik Compact Regular"/>
      </a:defRPr>
    </a:lvl8pPr>
    <a:lvl9pPr marL="0" marR="0" indent="3657600" algn="ctr" defTabSz="419100" rtl="0" fontAlgn="auto" latinLnBrk="0" hangingPunct="0">
      <a:lnSpc>
        <a:spcPct val="80000"/>
      </a:lnSpc>
      <a:spcBef>
        <a:spcPts val="300"/>
      </a:spcBef>
      <a:spcAft>
        <a:spcPts val="0"/>
      </a:spcAft>
      <a:buClrTx/>
      <a:buSzTx/>
      <a:buFontTx/>
      <a:buNone/>
      <a:tabLst>
        <a:tab pos="584200" algn="l"/>
      </a:tabLst>
      <a:defRPr b="0" baseline="0" cap="none" i="0" spc="-16" strike="noStrike" sz="1600" u="none" kumimoji="0" normalizeH="0">
        <a:ln>
          <a:noFill/>
        </a:ln>
        <a:solidFill>
          <a:srgbClr val="000000"/>
        </a:solidFill>
        <a:effectLst/>
        <a:uFillTx/>
        <a:latin typeface="Graphik Compact Regular"/>
        <a:ea typeface="Graphik Compact Regular"/>
        <a:cs typeface="Graphik Compact Regular"/>
        <a:sym typeface="Graphik Compact Regular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chemeClr val="accent4"/>
          </a:solidFill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EFA07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254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254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chemeClr val="accent4">
              <a:hueOff val="3712597"/>
              <a:satOff val="-23099"/>
              <a:lumOff val="5802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9BCEF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2871FF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D1F6"/>
          </a:solidFill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E7FE9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D5D5D5"/>
          </a:solidFill>
        </a:fill>
      </a:tcStyle>
    </a:wholeTbl>
    <a:band2H>
      <a:tcTxStyle b="def" i="def"/>
      <a:tcStyle>
        <a:tcBdr/>
        <a:fill>
          <a:solidFill>
            <a:srgbClr val="EAEAEA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929292"/>
          </a:solidFill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D5D5D5"/>
          </a:solidFill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92929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9" name="Shape 15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ody Level One…"/>
          <p:cNvSpPr txBox="1"/>
          <p:nvPr>
            <p:ph type="body" sz="quarter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2" name="Presentation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Presentation Title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atemen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Body Level One…"/>
          <p:cNvSpPr txBox="1"/>
          <p:nvPr>
            <p:ph type="body" sz="half" idx="1" hasCustomPrompt="1"/>
          </p:nvPr>
        </p:nvSpPr>
        <p:spPr>
          <a:xfrm>
            <a:off x="648245" y="3484668"/>
            <a:ext cx="11708310" cy="2781784"/>
          </a:xfrm>
          <a:prstGeom prst="rect">
            <a:avLst/>
          </a:prstGeom>
        </p:spPr>
        <p:txBody>
          <a:bodyPr anchor="ctr"/>
          <a:lstStyle>
            <a:lvl1pPr algn="ctr" defTabSz="825500">
              <a:defRPr b="1" spc="-288" sz="7200">
                <a:latin typeface="+mn-lt"/>
                <a:ea typeface="+mn-ea"/>
                <a:cs typeface="+mn-cs"/>
                <a:sym typeface="Graphik"/>
              </a:defRPr>
            </a:lvl1pPr>
            <a:lvl2pPr algn="ctr" defTabSz="825500">
              <a:defRPr b="1" spc="-288" sz="7200">
                <a:latin typeface="+mn-lt"/>
                <a:ea typeface="+mn-ea"/>
                <a:cs typeface="+mn-cs"/>
                <a:sym typeface="Graphik"/>
              </a:defRPr>
            </a:lvl2pPr>
            <a:lvl3pPr algn="ctr" defTabSz="825500">
              <a:defRPr b="1" spc="-288" sz="7200">
                <a:latin typeface="+mn-lt"/>
                <a:ea typeface="+mn-ea"/>
                <a:cs typeface="+mn-cs"/>
                <a:sym typeface="Graphik"/>
              </a:defRPr>
            </a:lvl3pPr>
            <a:lvl4pPr algn="ctr" defTabSz="825500">
              <a:defRPr b="1" spc="-288" sz="7200">
                <a:latin typeface="+mn-lt"/>
                <a:ea typeface="+mn-ea"/>
                <a:cs typeface="+mn-cs"/>
                <a:sym typeface="Graphik"/>
              </a:defRPr>
            </a:lvl4pPr>
            <a:lvl5pPr algn="ctr" defTabSz="825500">
              <a:defRPr b="1" spc="-288" sz="7200">
                <a:latin typeface="+mn-lt"/>
                <a:ea typeface="+mn-ea"/>
                <a:cs typeface="+mn-cs"/>
                <a:sym typeface="Graphik"/>
              </a:defRPr>
            </a:lvl5pPr>
          </a:lstStyle>
          <a:p>
            <a:pPr/>
            <a:r>
              <a:t>Statement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7" name="Slide Number"/>
          <p:cNvSpPr txBox="1"/>
          <p:nvPr>
            <p:ph type="sldNum" sz="quarter" idx="2"/>
          </p:nvPr>
        </p:nvSpPr>
        <p:spPr>
          <a:xfrm>
            <a:off x="12064999" y="9143999"/>
            <a:ext cx="306325" cy="328423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 Fac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Body Level One…"/>
          <p:cNvSpPr txBox="1"/>
          <p:nvPr>
            <p:ph type="body" sz="half" idx="1" hasCustomPrompt="1"/>
          </p:nvPr>
        </p:nvSpPr>
        <p:spPr>
          <a:xfrm>
            <a:off x="647700" y="2163712"/>
            <a:ext cx="11696700" cy="3518190"/>
          </a:xfrm>
          <a:prstGeom prst="rect">
            <a:avLst/>
          </a:prstGeom>
        </p:spPr>
        <p:txBody>
          <a:bodyPr anchor="b"/>
          <a:lstStyle>
            <a:lvl1pPr algn="ctr" defTabSz="584200">
              <a:lnSpc>
                <a:spcPct val="70000"/>
              </a:lnSpc>
              <a:defRPr b="1" spc="-316" sz="15800">
                <a:latin typeface="+mn-lt"/>
                <a:ea typeface="+mn-ea"/>
                <a:cs typeface="+mn-cs"/>
                <a:sym typeface="Graphik"/>
              </a:defRPr>
            </a:lvl1pPr>
            <a:lvl2pPr algn="ctr" defTabSz="584200">
              <a:lnSpc>
                <a:spcPct val="70000"/>
              </a:lnSpc>
              <a:defRPr b="1" spc="-316" sz="15800">
                <a:latin typeface="+mn-lt"/>
                <a:ea typeface="+mn-ea"/>
                <a:cs typeface="+mn-cs"/>
                <a:sym typeface="Graphik"/>
              </a:defRPr>
            </a:lvl2pPr>
            <a:lvl3pPr algn="ctr" defTabSz="584200">
              <a:lnSpc>
                <a:spcPct val="70000"/>
              </a:lnSpc>
              <a:defRPr b="1" spc="-316" sz="15800">
                <a:latin typeface="+mn-lt"/>
                <a:ea typeface="+mn-ea"/>
                <a:cs typeface="+mn-cs"/>
                <a:sym typeface="Graphik"/>
              </a:defRPr>
            </a:lvl3pPr>
            <a:lvl4pPr algn="ctr" defTabSz="584200">
              <a:lnSpc>
                <a:spcPct val="70000"/>
              </a:lnSpc>
              <a:defRPr b="1" spc="-316" sz="15800">
                <a:latin typeface="+mn-lt"/>
                <a:ea typeface="+mn-ea"/>
                <a:cs typeface="+mn-cs"/>
                <a:sym typeface="Graphik"/>
              </a:defRPr>
            </a:lvl4pPr>
            <a:lvl5pPr algn="ctr" defTabSz="584200">
              <a:lnSpc>
                <a:spcPct val="70000"/>
              </a:lnSpc>
              <a:defRPr b="1" spc="-316" sz="15800">
                <a:latin typeface="+mn-lt"/>
                <a:ea typeface="+mn-ea"/>
                <a:cs typeface="+mn-cs"/>
                <a:sym typeface="Graphik"/>
              </a:defRPr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5" name="Rectangle"/>
          <p:cNvSpPr/>
          <p:nvPr/>
        </p:nvSpPr>
        <p:spPr>
          <a:xfrm>
            <a:off x="0" y="674410"/>
            <a:ext cx="13004800" cy="203783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584200">
              <a:lnSpc>
                <a:spcPct val="100000"/>
              </a:lnSpc>
              <a:spcBef>
                <a:spcPts val="0"/>
              </a:spcBef>
              <a:tabLst/>
              <a:defRPr spc="-44" sz="2200">
                <a:solidFill>
                  <a:srgbClr val="FFFFFF"/>
                </a:solidFill>
                <a:latin typeface="Graphik Semibold"/>
                <a:ea typeface="Graphik Semibold"/>
                <a:cs typeface="Graphik Semibold"/>
                <a:sym typeface="Graphik Semibold"/>
              </a:defRPr>
            </a:pPr>
          </a:p>
        </p:txBody>
      </p:sp>
      <p:sp>
        <p:nvSpPr>
          <p:cNvPr id="116" name="Fact information"/>
          <p:cNvSpPr txBox="1"/>
          <p:nvPr>
            <p:ph type="body" sz="quarter" idx="21" hasCustomPrompt="1"/>
          </p:nvPr>
        </p:nvSpPr>
        <p:spPr>
          <a:xfrm>
            <a:off x="647700" y="5429671"/>
            <a:ext cx="11696700" cy="492253"/>
          </a:xfrm>
          <a:prstGeom prst="rect">
            <a:avLst/>
          </a:prstGeom>
        </p:spPr>
        <p:txBody>
          <a:bodyPr/>
          <a:lstStyle>
            <a:lvl1pPr algn="ctr" defTabSz="419100"/>
          </a:lstStyle>
          <a:p>
            <a:pPr/>
            <a:r>
              <a:t>Fact information</a:t>
            </a:r>
          </a:p>
        </p:txBody>
      </p:sp>
      <p:sp>
        <p:nvSpPr>
          <p:cNvPr id="117" name="Slide Number"/>
          <p:cNvSpPr txBox="1"/>
          <p:nvPr>
            <p:ph type="sldNum" sz="quarter" idx="2"/>
          </p:nvPr>
        </p:nvSpPr>
        <p:spPr>
          <a:xfrm>
            <a:off x="12064999" y="9143999"/>
            <a:ext cx="306325" cy="328423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Attribution"/>
          <p:cNvSpPr txBox="1"/>
          <p:nvPr>
            <p:ph type="body" sz="quarter" idx="21" hasCustomPrompt="1"/>
          </p:nvPr>
        </p:nvSpPr>
        <p:spPr>
          <a:xfrm>
            <a:off x="1231900" y="7264400"/>
            <a:ext cx="11087100" cy="429260"/>
          </a:xfrm>
          <a:prstGeom prst="rect">
            <a:avLst/>
          </a:prstGeom>
        </p:spPr>
        <p:txBody>
          <a:bodyPr/>
          <a:lstStyle>
            <a:lvl1pPr defTabSz="825500">
              <a:defRPr spc="-59" sz="2000"/>
            </a:lvl1pPr>
          </a:lstStyle>
          <a:p>
            <a:pPr/>
            <a:r>
              <a:t>Attribution</a:t>
            </a:r>
          </a:p>
        </p:txBody>
      </p:sp>
      <p:sp>
        <p:nvSpPr>
          <p:cNvPr id="125" name="Rectangle"/>
          <p:cNvSpPr/>
          <p:nvPr/>
        </p:nvSpPr>
        <p:spPr>
          <a:xfrm>
            <a:off x="0" y="674410"/>
            <a:ext cx="13004800" cy="203783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584200">
              <a:lnSpc>
                <a:spcPct val="100000"/>
              </a:lnSpc>
              <a:spcBef>
                <a:spcPts val="0"/>
              </a:spcBef>
              <a:tabLst/>
              <a:defRPr spc="-44" sz="2200">
                <a:solidFill>
                  <a:srgbClr val="FFFFFF"/>
                </a:solidFill>
                <a:latin typeface="Graphik Semibold"/>
                <a:ea typeface="Graphik Semibold"/>
                <a:cs typeface="Graphik Semibold"/>
                <a:sym typeface="Graphik Semibold"/>
              </a:defRPr>
            </a:pPr>
          </a:p>
        </p:txBody>
      </p:sp>
      <p:sp>
        <p:nvSpPr>
          <p:cNvPr id="126" name="Body Level One…"/>
          <p:cNvSpPr txBox="1"/>
          <p:nvPr>
            <p:ph type="body" sz="half" idx="1" hasCustomPrompt="1"/>
          </p:nvPr>
        </p:nvSpPr>
        <p:spPr>
          <a:xfrm>
            <a:off x="685800" y="3451901"/>
            <a:ext cx="11633200" cy="3051249"/>
          </a:xfrm>
          <a:prstGeom prst="rect">
            <a:avLst/>
          </a:prstGeom>
        </p:spPr>
        <p:txBody>
          <a:bodyPr anchor="b"/>
          <a:lstStyle>
            <a:lvl1pPr marL="508000" indent="-508000" defTabSz="584200">
              <a:lnSpc>
                <a:spcPct val="60000"/>
              </a:lnSpc>
              <a:defRPr b="1" i="1" spc="-308" sz="7700">
                <a:latin typeface="+mn-lt"/>
                <a:ea typeface="+mn-ea"/>
                <a:cs typeface="+mn-cs"/>
                <a:sym typeface="Graphik"/>
              </a:defRPr>
            </a:lvl1pPr>
            <a:lvl2pPr marL="508000" indent="-50800" defTabSz="584200">
              <a:lnSpc>
                <a:spcPct val="60000"/>
              </a:lnSpc>
              <a:defRPr b="1" i="1" spc="-308" sz="7700">
                <a:latin typeface="+mn-lt"/>
                <a:ea typeface="+mn-ea"/>
                <a:cs typeface="+mn-cs"/>
                <a:sym typeface="Graphik"/>
              </a:defRPr>
            </a:lvl2pPr>
            <a:lvl3pPr marL="508000" indent="406400" defTabSz="584200">
              <a:lnSpc>
                <a:spcPct val="60000"/>
              </a:lnSpc>
              <a:defRPr b="1" i="1" spc="-308" sz="7700">
                <a:latin typeface="+mn-lt"/>
                <a:ea typeface="+mn-ea"/>
                <a:cs typeface="+mn-cs"/>
                <a:sym typeface="Graphik"/>
              </a:defRPr>
            </a:lvl3pPr>
            <a:lvl4pPr marL="508000" indent="863600" defTabSz="584200">
              <a:lnSpc>
                <a:spcPct val="60000"/>
              </a:lnSpc>
              <a:defRPr b="1" i="1" spc="-308" sz="7700">
                <a:latin typeface="+mn-lt"/>
                <a:ea typeface="+mn-ea"/>
                <a:cs typeface="+mn-cs"/>
                <a:sym typeface="Graphik"/>
              </a:defRPr>
            </a:lvl4pPr>
            <a:lvl5pPr marL="508000" indent="1320800" defTabSz="584200">
              <a:lnSpc>
                <a:spcPct val="60000"/>
              </a:lnSpc>
              <a:defRPr b="1" i="1" spc="-308" sz="7700">
                <a:latin typeface="+mn-lt"/>
                <a:ea typeface="+mn-ea"/>
                <a:cs typeface="+mn-cs"/>
                <a:sym typeface="Graphik"/>
              </a:defRPr>
            </a:lvl5pPr>
          </a:lstStyle>
          <a:p>
            <a:pPr/>
            <a:r>
              <a:t>“Notable Quote”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2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erson with a big smile wearing a blue top in front of a blue wall"/>
          <p:cNvSpPr/>
          <p:nvPr>
            <p:ph type="pic" sz="half" idx="21"/>
          </p:nvPr>
        </p:nvSpPr>
        <p:spPr>
          <a:xfrm>
            <a:off x="-1219200" y="4787900"/>
            <a:ext cx="7708900" cy="51424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5" name="View of the back of person with a yellow top looking through an opening in a stone wall"/>
          <p:cNvSpPr/>
          <p:nvPr>
            <p:ph type="pic" sz="half" idx="22"/>
          </p:nvPr>
        </p:nvSpPr>
        <p:spPr>
          <a:xfrm>
            <a:off x="-503735" y="0"/>
            <a:ext cx="7442137" cy="4800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6" name="Side view of a person wearing a yellow hooded jacket in front of yellow shutters"/>
          <p:cNvSpPr/>
          <p:nvPr>
            <p:ph type="pic" idx="23"/>
          </p:nvPr>
        </p:nvSpPr>
        <p:spPr>
          <a:xfrm>
            <a:off x="63500" y="-2298700"/>
            <a:ext cx="18122900" cy="1208193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7" name="Slide Number"/>
          <p:cNvSpPr txBox="1"/>
          <p:nvPr>
            <p:ph type="sldNum" sz="quarter" idx="2"/>
          </p:nvPr>
        </p:nvSpPr>
        <p:spPr>
          <a:xfrm>
            <a:off x="12064999" y="9143999"/>
            <a:ext cx="306325" cy="328423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erson in blue jeans and jean jacket against a solid red and purple wall"/>
          <p:cNvSpPr/>
          <p:nvPr>
            <p:ph type="pic" idx="21"/>
          </p:nvPr>
        </p:nvSpPr>
        <p:spPr>
          <a:xfrm>
            <a:off x="-2019300" y="-1168400"/>
            <a:ext cx="17449800" cy="1162747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5" name="Slide Number"/>
          <p:cNvSpPr txBox="1"/>
          <p:nvPr>
            <p:ph type="sldNum" sz="quarter" idx="2"/>
          </p:nvPr>
        </p:nvSpPr>
        <p:spPr>
          <a:xfrm>
            <a:off x="12064999" y="9143999"/>
            <a:ext cx="306325" cy="328423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lide Number"/>
          <p:cNvSpPr txBox="1"/>
          <p:nvPr>
            <p:ph type="sldNum" sz="quarter" idx="2"/>
          </p:nvPr>
        </p:nvSpPr>
        <p:spPr>
          <a:xfrm>
            <a:off x="12064999" y="9143999"/>
            <a:ext cx="306325" cy="328423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miling person wearing sunglasses and a yellow top against a teal background"/>
          <p:cNvSpPr/>
          <p:nvPr>
            <p:ph type="pic" idx="21"/>
          </p:nvPr>
        </p:nvSpPr>
        <p:spPr>
          <a:xfrm>
            <a:off x="-4610100" y="-4241800"/>
            <a:ext cx="24117300" cy="1416668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1" name="Presentation Title"/>
          <p:cNvSpPr txBox="1"/>
          <p:nvPr>
            <p:ph type="title" hasCustomPrompt="1"/>
          </p:nvPr>
        </p:nvSpPr>
        <p:spPr>
          <a:xfrm>
            <a:off x="647700" y="3232637"/>
            <a:ext cx="11709400" cy="3493981"/>
          </a:xfrm>
          <a:prstGeom prst="rect">
            <a:avLst/>
          </a:prstGeom>
        </p:spPr>
        <p:txBody>
          <a:bodyPr/>
          <a:lstStyle/>
          <a:p>
            <a:pPr/>
            <a:r>
              <a:t>Presentation Title</a:t>
            </a:r>
          </a:p>
        </p:txBody>
      </p:sp>
      <p:sp>
        <p:nvSpPr>
          <p:cNvPr id="22" name="Body Level One…"/>
          <p:cNvSpPr txBox="1"/>
          <p:nvPr>
            <p:ph type="body" sz="quarter" idx="1" hasCustomPrompt="1"/>
          </p:nvPr>
        </p:nvSpPr>
        <p:spPr>
          <a:xfrm>
            <a:off x="647700" y="6756400"/>
            <a:ext cx="11709400" cy="952500"/>
          </a:xfrm>
          <a:prstGeom prst="rect">
            <a:avLst/>
          </a:prstGeom>
        </p:spPr>
        <p:txBody>
          <a:bodyPr/>
          <a:lstStyle/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 Al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ide view of a person wearing a yellow hooded jacket in front of yellow shutters"/>
          <p:cNvSpPr/>
          <p:nvPr>
            <p:ph type="pic" idx="21"/>
          </p:nvPr>
        </p:nvSpPr>
        <p:spPr>
          <a:xfrm>
            <a:off x="3072747" y="0"/>
            <a:ext cx="14630403" cy="97536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1" name="Slide Title"/>
          <p:cNvSpPr txBox="1"/>
          <p:nvPr>
            <p:ph type="title" hasCustomPrompt="1"/>
          </p:nvPr>
        </p:nvSpPr>
        <p:spPr>
          <a:xfrm>
            <a:off x="647700" y="2596567"/>
            <a:ext cx="6477000" cy="3548477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32" name="Body Level One…"/>
          <p:cNvSpPr txBox="1"/>
          <p:nvPr>
            <p:ph type="body" sz="quarter" idx="1" hasCustomPrompt="1"/>
          </p:nvPr>
        </p:nvSpPr>
        <p:spPr>
          <a:xfrm>
            <a:off x="647700" y="6209082"/>
            <a:ext cx="6477000" cy="2023426"/>
          </a:xfrm>
          <a:prstGeom prst="rect">
            <a:avLst/>
          </a:prstGeom>
        </p:spPr>
        <p:txBody>
          <a:bodyPr/>
          <a:lstStyle/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Author and Date"/>
          <p:cNvSpPr txBox="1"/>
          <p:nvPr>
            <p:ph type="body" sz="quarter" idx="21" hasCustomPrompt="1"/>
          </p:nvPr>
        </p:nvSpPr>
        <p:spPr>
          <a:xfrm>
            <a:off x="647700" y="9144000"/>
            <a:ext cx="11709400" cy="328423"/>
          </a:xfrm>
          <a:prstGeom prst="rect">
            <a:avLst/>
          </a:prstGeom>
        </p:spPr>
        <p:txBody>
          <a:bodyPr/>
          <a:lstStyle>
            <a:lvl1pPr defTabSz="584200">
              <a:spcBef>
                <a:spcPts val="2300"/>
              </a:spcBef>
              <a:defRPr spc="-42" sz="14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Author and Date</a:t>
            </a:r>
          </a:p>
        </p:txBody>
      </p:sp>
      <p:sp>
        <p:nvSpPr>
          <p:cNvPr id="41" name="Slide Title"/>
          <p:cNvSpPr txBox="1"/>
          <p:nvPr>
            <p:ph type="title" hasCustomPrompt="1"/>
          </p:nvPr>
        </p:nvSpPr>
        <p:spPr>
          <a:xfrm>
            <a:off x="647700" y="1054100"/>
            <a:ext cx="11709400" cy="1307653"/>
          </a:xfrm>
          <a:prstGeom prst="rect">
            <a:avLst/>
          </a:prstGeom>
        </p:spPr>
        <p:txBody>
          <a:bodyPr anchor="t"/>
          <a:lstStyle>
            <a:lvl1pPr>
              <a:defRPr spc="-280" sz="7000"/>
            </a:lvl1pPr>
          </a:lstStyle>
          <a:p>
            <a:pPr/>
            <a:r>
              <a:t>Slide Title</a:t>
            </a:r>
          </a:p>
        </p:txBody>
      </p:sp>
      <p:sp>
        <p:nvSpPr>
          <p:cNvPr id="42" name="Slide Subtitle"/>
          <p:cNvSpPr txBox="1"/>
          <p:nvPr>
            <p:ph type="body" sz="quarter" idx="22" hasCustomPrompt="1"/>
          </p:nvPr>
        </p:nvSpPr>
        <p:spPr>
          <a:xfrm>
            <a:off x="647700" y="2328050"/>
            <a:ext cx="11709400" cy="499027"/>
          </a:xfrm>
          <a:prstGeom prst="rect">
            <a:avLst/>
          </a:prstGeom>
        </p:spPr>
        <p:txBody>
          <a:bodyPr lIns="54186" tIns="54186" rIns="54186" bIns="54186"/>
          <a:lstStyle>
            <a:lvl1pPr defTabSz="398813">
              <a:defRPr spc="-69" sz="2304"/>
            </a:lvl1pPr>
          </a:lstStyle>
          <a:p>
            <a:pPr/>
            <a:r>
              <a:t>Slide Subtitle</a:t>
            </a:r>
          </a:p>
        </p:txBody>
      </p:sp>
      <p:sp>
        <p:nvSpPr>
          <p:cNvPr id="43" name="Body Level One…"/>
          <p:cNvSpPr txBox="1"/>
          <p:nvPr>
            <p:ph type="body" idx="1" hasCustomPrompt="1"/>
          </p:nvPr>
        </p:nvSpPr>
        <p:spPr>
          <a:xfrm>
            <a:off x="647700" y="3642024"/>
            <a:ext cx="11709400" cy="5457138"/>
          </a:xfrm>
          <a:prstGeom prst="rect">
            <a:avLst/>
          </a:prstGeom>
        </p:spPr>
        <p:txBody>
          <a:bodyPr/>
          <a:lstStyle>
            <a:lvl1pPr defTabSz="419100">
              <a:spcBef>
                <a:spcPts val="2300"/>
              </a:spcBef>
              <a:defRPr cap="none" spc="0"/>
            </a:lvl1pPr>
            <a:lvl2pPr defTabSz="419100">
              <a:spcBef>
                <a:spcPts val="2300"/>
              </a:spcBef>
              <a:defRPr cap="none" spc="0"/>
            </a:lvl2pPr>
            <a:lvl3pPr defTabSz="419100">
              <a:spcBef>
                <a:spcPts val="2300"/>
              </a:spcBef>
              <a:defRPr cap="none" spc="0"/>
            </a:lvl3pPr>
            <a:lvl4pPr defTabSz="419100">
              <a:spcBef>
                <a:spcPts val="2300"/>
              </a:spcBef>
              <a:defRPr cap="none" spc="0"/>
            </a:lvl4pPr>
            <a:lvl5pPr defTabSz="419100">
              <a:spcBef>
                <a:spcPts val="2300"/>
              </a:spcBef>
              <a:defRPr cap="none" spc="0"/>
            </a:lvl5pPr>
          </a:lstStyle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4" name="Rectangle"/>
          <p:cNvSpPr/>
          <p:nvPr/>
        </p:nvSpPr>
        <p:spPr>
          <a:xfrm>
            <a:off x="0" y="674410"/>
            <a:ext cx="13004800" cy="203783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584200">
              <a:lnSpc>
                <a:spcPct val="100000"/>
              </a:lnSpc>
              <a:spcBef>
                <a:spcPts val="0"/>
              </a:spcBef>
              <a:tabLst/>
              <a:defRPr spc="-44" sz="2200">
                <a:solidFill>
                  <a:srgbClr val="FFFFFF"/>
                </a:solidFill>
                <a:latin typeface="Graphik Semibold"/>
                <a:ea typeface="Graphik Semibold"/>
                <a:cs typeface="Graphik Semibold"/>
                <a:sym typeface="Graphik Semibold"/>
              </a:defRPr>
            </a:pP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xfrm>
            <a:off x="12071174" y="9143999"/>
            <a:ext cx="306325" cy="328423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Author and Date"/>
          <p:cNvSpPr txBox="1"/>
          <p:nvPr>
            <p:ph type="body" sz="quarter" idx="21" hasCustomPrompt="1"/>
          </p:nvPr>
        </p:nvSpPr>
        <p:spPr>
          <a:xfrm>
            <a:off x="647700" y="9139516"/>
            <a:ext cx="11709400" cy="328423"/>
          </a:xfrm>
          <a:prstGeom prst="rect">
            <a:avLst/>
          </a:prstGeom>
        </p:spPr>
        <p:txBody>
          <a:bodyPr/>
          <a:lstStyle>
            <a:lvl1pPr defTabSz="584200">
              <a:spcBef>
                <a:spcPts val="2300"/>
              </a:spcBef>
              <a:defRPr spc="-42" sz="14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Author and Date</a:t>
            </a:r>
          </a:p>
        </p:txBody>
      </p:sp>
      <p:sp>
        <p:nvSpPr>
          <p:cNvPr id="53" name="Rectangle"/>
          <p:cNvSpPr/>
          <p:nvPr/>
        </p:nvSpPr>
        <p:spPr>
          <a:xfrm>
            <a:off x="0" y="674410"/>
            <a:ext cx="13004800" cy="203783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584200">
              <a:lnSpc>
                <a:spcPct val="100000"/>
              </a:lnSpc>
              <a:spcBef>
                <a:spcPts val="0"/>
              </a:spcBef>
              <a:tabLst/>
              <a:defRPr spc="-44" sz="2200">
                <a:solidFill>
                  <a:srgbClr val="FFFFFF"/>
                </a:solidFill>
                <a:latin typeface="Graphik Semibold"/>
                <a:ea typeface="Graphik Semibold"/>
                <a:cs typeface="Graphik Semibold"/>
                <a:sym typeface="Graphik Semibold"/>
              </a:defRPr>
            </a:pPr>
          </a:p>
        </p:txBody>
      </p:sp>
      <p:sp>
        <p:nvSpPr>
          <p:cNvPr id="54" name="Body Level One…"/>
          <p:cNvSpPr txBox="1"/>
          <p:nvPr>
            <p:ph type="body" idx="1" hasCustomPrompt="1"/>
          </p:nvPr>
        </p:nvSpPr>
        <p:spPr>
          <a:xfrm>
            <a:off x="647700" y="3644900"/>
            <a:ext cx="11709400" cy="5461000"/>
          </a:xfrm>
          <a:prstGeom prst="rect">
            <a:avLst/>
          </a:prstGeom>
        </p:spPr>
        <p:txBody>
          <a:bodyPr numCol="2" spcCol="585470"/>
          <a:lstStyle>
            <a:lvl1pPr defTabSz="419100">
              <a:spcBef>
                <a:spcPts val="2300"/>
              </a:spcBef>
              <a:defRPr cap="none" spc="0"/>
            </a:lvl1pPr>
            <a:lvl2pPr defTabSz="419100">
              <a:spcBef>
                <a:spcPts val="2300"/>
              </a:spcBef>
              <a:defRPr cap="none" spc="0"/>
            </a:lvl2pPr>
            <a:lvl3pPr defTabSz="419100">
              <a:spcBef>
                <a:spcPts val="2300"/>
              </a:spcBef>
              <a:defRPr cap="none" spc="0"/>
            </a:lvl3pPr>
            <a:lvl4pPr defTabSz="419100">
              <a:spcBef>
                <a:spcPts val="2300"/>
              </a:spcBef>
              <a:defRPr cap="none" spc="0"/>
            </a:lvl4pPr>
            <a:lvl5pPr defTabSz="419100">
              <a:spcBef>
                <a:spcPts val="2300"/>
              </a:spcBef>
              <a:defRPr cap="none" spc="0"/>
            </a:lvl5pPr>
          </a:lstStyle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5" name="Slide Number"/>
          <p:cNvSpPr txBox="1"/>
          <p:nvPr>
            <p:ph type="sldNum" sz="quarter" idx="2"/>
          </p:nvPr>
        </p:nvSpPr>
        <p:spPr>
          <a:xfrm>
            <a:off x="12064999" y="9143999"/>
            <a:ext cx="306325" cy="328423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Body Level One…"/>
          <p:cNvSpPr txBox="1"/>
          <p:nvPr>
            <p:ph type="body" sz="half" idx="1" hasCustomPrompt="1"/>
          </p:nvPr>
        </p:nvSpPr>
        <p:spPr>
          <a:xfrm>
            <a:off x="647700" y="4104326"/>
            <a:ext cx="6478985" cy="5002170"/>
          </a:xfrm>
          <a:prstGeom prst="rect">
            <a:avLst/>
          </a:prstGeom>
        </p:spPr>
        <p:txBody>
          <a:bodyPr/>
          <a:lstStyle>
            <a:lvl1pPr defTabSz="419100">
              <a:spcBef>
                <a:spcPts val="2300"/>
              </a:spcBef>
              <a:defRPr cap="none" spc="0"/>
            </a:lvl1pPr>
            <a:lvl2pPr defTabSz="419100">
              <a:spcBef>
                <a:spcPts val="2300"/>
              </a:spcBef>
              <a:defRPr cap="none" spc="0"/>
            </a:lvl2pPr>
            <a:lvl3pPr defTabSz="419100">
              <a:spcBef>
                <a:spcPts val="2300"/>
              </a:spcBef>
              <a:defRPr cap="none" spc="0"/>
            </a:lvl3pPr>
            <a:lvl4pPr defTabSz="419100">
              <a:spcBef>
                <a:spcPts val="2300"/>
              </a:spcBef>
              <a:defRPr cap="none" spc="0"/>
            </a:lvl4pPr>
            <a:lvl5pPr defTabSz="419100">
              <a:spcBef>
                <a:spcPts val="2300"/>
              </a:spcBef>
              <a:defRPr cap="none" spc="0"/>
            </a:lvl5pPr>
          </a:lstStyle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3" name="Person with a big smile wearing a blue top in front of a blue wall"/>
          <p:cNvSpPr/>
          <p:nvPr>
            <p:ph type="pic" idx="21"/>
          </p:nvPr>
        </p:nvSpPr>
        <p:spPr>
          <a:xfrm>
            <a:off x="4009168" y="0"/>
            <a:ext cx="14621484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4" name="Slide Title"/>
          <p:cNvSpPr txBox="1"/>
          <p:nvPr>
            <p:ph type="title" hasCustomPrompt="1"/>
          </p:nvPr>
        </p:nvSpPr>
        <p:spPr>
          <a:xfrm>
            <a:off x="647700" y="1068144"/>
            <a:ext cx="6477000" cy="2186004"/>
          </a:xfrm>
          <a:prstGeom prst="rect">
            <a:avLst/>
          </a:prstGeom>
        </p:spPr>
        <p:txBody>
          <a:bodyPr anchor="t"/>
          <a:lstStyle>
            <a:lvl1pPr>
              <a:defRPr spc="-280" sz="7000"/>
            </a:lvl1pPr>
          </a:lstStyle>
          <a:p>
            <a:pPr/>
            <a:r>
              <a:t>Slide Title</a:t>
            </a:r>
          </a:p>
        </p:txBody>
      </p:sp>
      <p:sp>
        <p:nvSpPr>
          <p:cNvPr id="65" name="Slide Subtitle"/>
          <p:cNvSpPr txBox="1"/>
          <p:nvPr>
            <p:ph type="body" sz="quarter" idx="22" hasCustomPrompt="1"/>
          </p:nvPr>
        </p:nvSpPr>
        <p:spPr>
          <a:xfrm>
            <a:off x="647700" y="3267850"/>
            <a:ext cx="6477000" cy="499027"/>
          </a:xfrm>
          <a:prstGeom prst="rect">
            <a:avLst/>
          </a:prstGeom>
        </p:spPr>
        <p:txBody>
          <a:bodyPr lIns="54186" tIns="54186" rIns="54186" bIns="54186"/>
          <a:lstStyle>
            <a:lvl1pPr defTabSz="398813">
              <a:defRPr spc="-69" sz="2304"/>
            </a:lvl1pPr>
          </a:lstStyle>
          <a:p>
            <a:pPr/>
            <a:r>
              <a:t>Slide Subtitle</a:t>
            </a:r>
          </a:p>
        </p:txBody>
      </p:sp>
      <p:sp>
        <p:nvSpPr>
          <p:cNvPr id="66" name="Author and Date"/>
          <p:cNvSpPr txBox="1"/>
          <p:nvPr>
            <p:ph type="body" sz="quarter" idx="23" hasCustomPrompt="1"/>
          </p:nvPr>
        </p:nvSpPr>
        <p:spPr>
          <a:xfrm>
            <a:off x="647700" y="9144000"/>
            <a:ext cx="6654800" cy="328423"/>
          </a:xfrm>
          <a:prstGeom prst="rect">
            <a:avLst/>
          </a:prstGeom>
        </p:spPr>
        <p:txBody>
          <a:bodyPr/>
          <a:lstStyle>
            <a:lvl1pPr defTabSz="584200">
              <a:spcBef>
                <a:spcPts val="2300"/>
              </a:spcBef>
              <a:defRPr spc="-42" sz="14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Author and Date</a:t>
            </a:r>
          </a:p>
        </p:txBody>
      </p:sp>
      <p:sp>
        <p:nvSpPr>
          <p:cNvPr id="67" name="Rectangle"/>
          <p:cNvSpPr/>
          <p:nvPr/>
        </p:nvSpPr>
        <p:spPr>
          <a:xfrm>
            <a:off x="0" y="674410"/>
            <a:ext cx="7302500" cy="203783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584200">
              <a:lnSpc>
                <a:spcPct val="100000"/>
              </a:lnSpc>
              <a:spcBef>
                <a:spcPts val="0"/>
              </a:spcBef>
              <a:tabLst/>
              <a:defRPr spc="-44" sz="2200">
                <a:solidFill>
                  <a:srgbClr val="FFFFFF"/>
                </a:solidFill>
                <a:latin typeface="Graphik Semibold"/>
                <a:ea typeface="Graphik Semibold"/>
                <a:cs typeface="Graphik Semibold"/>
                <a:sym typeface="Graphik Semibold"/>
              </a:defRPr>
            </a:pPr>
          </a:p>
        </p:txBody>
      </p:sp>
      <p:sp>
        <p:nvSpPr>
          <p:cNvPr id="68" name="Slide Number"/>
          <p:cNvSpPr txBox="1"/>
          <p:nvPr>
            <p:ph type="sldNum" sz="quarter" idx="2"/>
          </p:nvPr>
        </p:nvSpPr>
        <p:spPr>
          <a:xfrm>
            <a:off x="12064999" y="9143999"/>
            <a:ext cx="306325" cy="328423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">
    <p:bg>
      <p:bgPr>
        <a:gradFill flip="none" rotWithShape="1">
          <a:gsLst>
            <a:gs pos="0">
              <a:schemeClr val="accent2">
                <a:satOff val="-10098"/>
                <a:lumOff val="32672"/>
              </a:schemeClr>
            </a:gs>
            <a:gs pos="100000">
              <a:schemeClr val="accent2">
                <a:hueOff val="2145872"/>
                <a:lumOff val="27123"/>
              </a:schemeClr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ection Title"/>
          <p:cNvSpPr txBox="1"/>
          <p:nvPr>
            <p:ph type="title" hasCustomPrompt="1"/>
          </p:nvPr>
        </p:nvSpPr>
        <p:spPr>
          <a:xfrm>
            <a:off x="647700" y="3877233"/>
            <a:ext cx="11708855" cy="2796059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70000"/>
              </a:lnSpc>
              <a:defRPr spc="-288" sz="7200"/>
            </a:lvl1pPr>
          </a:lstStyle>
          <a:p>
            <a:pPr/>
            <a:r>
              <a:t>Section Title</a:t>
            </a:r>
          </a:p>
        </p:txBody>
      </p:sp>
      <p:sp>
        <p:nvSpPr>
          <p:cNvPr id="7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lide Title"/>
          <p:cNvSpPr txBox="1"/>
          <p:nvPr>
            <p:ph type="title" hasCustomPrompt="1"/>
          </p:nvPr>
        </p:nvSpPr>
        <p:spPr>
          <a:xfrm>
            <a:off x="647700" y="1054100"/>
            <a:ext cx="11709400" cy="1308100"/>
          </a:xfrm>
          <a:prstGeom prst="rect">
            <a:avLst/>
          </a:prstGeom>
        </p:spPr>
        <p:txBody>
          <a:bodyPr anchor="t"/>
          <a:lstStyle>
            <a:lvl1pPr>
              <a:defRPr spc="-280" sz="7000"/>
            </a:lvl1pPr>
          </a:lstStyle>
          <a:p>
            <a:pPr/>
            <a:r>
              <a:t>Slide Title</a:t>
            </a:r>
          </a:p>
        </p:txBody>
      </p:sp>
      <p:sp>
        <p:nvSpPr>
          <p:cNvPr id="84" name="Slide Subtitle"/>
          <p:cNvSpPr txBox="1"/>
          <p:nvPr>
            <p:ph type="body" sz="quarter" idx="21" hasCustomPrompt="1"/>
          </p:nvPr>
        </p:nvSpPr>
        <p:spPr>
          <a:xfrm>
            <a:off x="647700" y="2324100"/>
            <a:ext cx="11709400" cy="499026"/>
          </a:xfrm>
          <a:prstGeom prst="rect">
            <a:avLst/>
          </a:prstGeom>
        </p:spPr>
        <p:txBody>
          <a:bodyPr lIns="54186" tIns="54186" rIns="54186" bIns="54186"/>
          <a:lstStyle>
            <a:lvl1pPr defTabSz="398813">
              <a:defRPr spc="-69" sz="2304"/>
            </a:lvl1pPr>
          </a:lstStyle>
          <a:p>
            <a:pPr/>
            <a:r>
              <a:t>Slide Subtitle</a:t>
            </a:r>
          </a:p>
        </p:txBody>
      </p:sp>
      <p:sp>
        <p:nvSpPr>
          <p:cNvPr id="85" name="Author and Date"/>
          <p:cNvSpPr txBox="1"/>
          <p:nvPr>
            <p:ph type="body" sz="quarter" idx="22" hasCustomPrompt="1"/>
          </p:nvPr>
        </p:nvSpPr>
        <p:spPr>
          <a:xfrm>
            <a:off x="647700" y="9144000"/>
            <a:ext cx="11709400" cy="328423"/>
          </a:xfrm>
          <a:prstGeom prst="rect">
            <a:avLst/>
          </a:prstGeom>
        </p:spPr>
        <p:txBody>
          <a:bodyPr/>
          <a:lstStyle>
            <a:lvl1pPr defTabSz="584200">
              <a:spcBef>
                <a:spcPts val="2300"/>
              </a:spcBef>
              <a:defRPr spc="-42" sz="14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Author and Date</a:t>
            </a:r>
          </a:p>
        </p:txBody>
      </p:sp>
      <p:sp>
        <p:nvSpPr>
          <p:cNvPr id="86" name="Rectangle"/>
          <p:cNvSpPr/>
          <p:nvPr/>
        </p:nvSpPr>
        <p:spPr>
          <a:xfrm>
            <a:off x="0" y="674410"/>
            <a:ext cx="13004800" cy="203783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584200">
              <a:lnSpc>
                <a:spcPct val="100000"/>
              </a:lnSpc>
              <a:spcBef>
                <a:spcPts val="0"/>
              </a:spcBef>
              <a:tabLst/>
              <a:defRPr spc="-44" sz="2200">
                <a:solidFill>
                  <a:srgbClr val="FFFFFF"/>
                </a:solidFill>
                <a:latin typeface="Graphik Semibold"/>
                <a:ea typeface="Graphik Semibold"/>
                <a:cs typeface="Graphik Semibold"/>
                <a:sym typeface="Graphik Semibold"/>
              </a:defRPr>
            </a:pPr>
          </a:p>
        </p:txBody>
      </p:sp>
      <p:sp>
        <p:nvSpPr>
          <p:cNvPr id="87" name="Slide Number"/>
          <p:cNvSpPr txBox="1"/>
          <p:nvPr>
            <p:ph type="sldNum" sz="quarter" idx="2"/>
          </p:nvPr>
        </p:nvSpPr>
        <p:spPr>
          <a:xfrm>
            <a:off x="12064999" y="9143999"/>
            <a:ext cx="306325" cy="328423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Agenda Subtitle"/>
          <p:cNvSpPr txBox="1"/>
          <p:nvPr>
            <p:ph type="body" sz="quarter" idx="21" hasCustomPrompt="1"/>
          </p:nvPr>
        </p:nvSpPr>
        <p:spPr>
          <a:xfrm>
            <a:off x="647700" y="2323539"/>
            <a:ext cx="11706999" cy="499027"/>
          </a:xfrm>
          <a:prstGeom prst="rect">
            <a:avLst/>
          </a:prstGeom>
        </p:spPr>
        <p:txBody>
          <a:bodyPr lIns="54186" tIns="54186" rIns="54186" bIns="54186"/>
          <a:lstStyle>
            <a:lvl1pPr defTabSz="398813">
              <a:defRPr spc="-69" sz="2304"/>
            </a:lvl1pPr>
          </a:lstStyle>
          <a:p>
            <a:pPr/>
            <a:r>
              <a:t>Agenda Subtitle</a:t>
            </a:r>
          </a:p>
        </p:txBody>
      </p:sp>
      <p:sp>
        <p:nvSpPr>
          <p:cNvPr id="95" name="Body Level One…"/>
          <p:cNvSpPr txBox="1"/>
          <p:nvPr>
            <p:ph type="body" idx="1" hasCustomPrompt="1"/>
          </p:nvPr>
        </p:nvSpPr>
        <p:spPr>
          <a:xfrm>
            <a:off x="647700" y="3497835"/>
            <a:ext cx="11706999" cy="5596655"/>
          </a:xfrm>
          <a:prstGeom prst="rect">
            <a:avLst/>
          </a:prstGeom>
        </p:spPr>
        <p:txBody>
          <a:bodyPr/>
          <a:lstStyle>
            <a:lvl1pPr defTabSz="584200">
              <a:spcBef>
                <a:spcPts val="2300"/>
              </a:spcBef>
              <a:defRPr b="1" cap="none" spc="-38" sz="3800" u="sng">
                <a:latin typeface="+mn-lt"/>
                <a:ea typeface="+mn-ea"/>
                <a:cs typeface="+mn-cs"/>
                <a:sym typeface="Graphik"/>
              </a:defRPr>
            </a:lvl1pPr>
            <a:lvl2pPr defTabSz="584200">
              <a:spcBef>
                <a:spcPts val="2300"/>
              </a:spcBef>
              <a:defRPr b="1" cap="none" spc="-38" sz="3800" u="sng">
                <a:latin typeface="+mn-lt"/>
                <a:ea typeface="+mn-ea"/>
                <a:cs typeface="+mn-cs"/>
                <a:sym typeface="Graphik"/>
              </a:defRPr>
            </a:lvl2pPr>
            <a:lvl3pPr defTabSz="584200">
              <a:spcBef>
                <a:spcPts val="2300"/>
              </a:spcBef>
              <a:defRPr b="1" cap="none" spc="-38" sz="3800" u="sng">
                <a:latin typeface="+mn-lt"/>
                <a:ea typeface="+mn-ea"/>
                <a:cs typeface="+mn-cs"/>
                <a:sym typeface="Graphik"/>
              </a:defRPr>
            </a:lvl3pPr>
            <a:lvl4pPr defTabSz="584200">
              <a:spcBef>
                <a:spcPts val="2300"/>
              </a:spcBef>
              <a:defRPr b="1" cap="none" spc="-38" sz="3800" u="sng">
                <a:latin typeface="+mn-lt"/>
                <a:ea typeface="+mn-ea"/>
                <a:cs typeface="+mn-cs"/>
                <a:sym typeface="Graphik"/>
              </a:defRPr>
            </a:lvl4pPr>
            <a:lvl5pPr defTabSz="584200">
              <a:spcBef>
                <a:spcPts val="2300"/>
              </a:spcBef>
              <a:defRPr b="1" cap="none" spc="-38" sz="3800" u="sng">
                <a:latin typeface="+mn-lt"/>
                <a:ea typeface="+mn-ea"/>
                <a:cs typeface="+mn-cs"/>
                <a:sym typeface="Graphik"/>
              </a:defRPr>
            </a:lvl5pPr>
          </a:lstStyle>
          <a:p>
            <a:pPr/>
            <a:r>
              <a:t>Agenda Topics 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6" name="Agenda Title"/>
          <p:cNvSpPr txBox="1"/>
          <p:nvPr>
            <p:ph type="title" hasCustomPrompt="1"/>
          </p:nvPr>
        </p:nvSpPr>
        <p:spPr>
          <a:xfrm>
            <a:off x="647700" y="1054100"/>
            <a:ext cx="11706999" cy="1308100"/>
          </a:xfrm>
          <a:prstGeom prst="rect">
            <a:avLst/>
          </a:prstGeom>
        </p:spPr>
        <p:txBody>
          <a:bodyPr anchor="t"/>
          <a:lstStyle>
            <a:lvl1pPr>
              <a:defRPr spc="-280" sz="7000"/>
            </a:lvl1pPr>
          </a:lstStyle>
          <a:p>
            <a:pPr/>
            <a:r>
              <a:t>Agenda Title</a:t>
            </a:r>
          </a:p>
        </p:txBody>
      </p:sp>
      <p:sp>
        <p:nvSpPr>
          <p:cNvPr id="97" name="Rectangle"/>
          <p:cNvSpPr/>
          <p:nvPr/>
        </p:nvSpPr>
        <p:spPr>
          <a:xfrm>
            <a:off x="0" y="674410"/>
            <a:ext cx="13004800" cy="203783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584200">
              <a:lnSpc>
                <a:spcPct val="100000"/>
              </a:lnSpc>
              <a:spcBef>
                <a:spcPts val="0"/>
              </a:spcBef>
              <a:tabLst/>
              <a:defRPr spc="-44" sz="2200">
                <a:solidFill>
                  <a:srgbClr val="FFFFFF"/>
                </a:solidFill>
                <a:latin typeface="Graphik Semibold"/>
                <a:ea typeface="Graphik Semibold"/>
                <a:cs typeface="Graphik Semibold"/>
                <a:sym typeface="Graphik Semibold"/>
              </a:defRPr>
            </a:pPr>
          </a:p>
        </p:txBody>
      </p:sp>
      <p:sp>
        <p:nvSpPr>
          <p:cNvPr id="98" name="Author and Date"/>
          <p:cNvSpPr txBox="1"/>
          <p:nvPr>
            <p:ph type="body" sz="quarter" idx="22" hasCustomPrompt="1"/>
          </p:nvPr>
        </p:nvSpPr>
        <p:spPr>
          <a:xfrm>
            <a:off x="647700" y="9144000"/>
            <a:ext cx="11706999" cy="328423"/>
          </a:xfrm>
          <a:prstGeom prst="rect">
            <a:avLst/>
          </a:prstGeom>
        </p:spPr>
        <p:txBody>
          <a:bodyPr/>
          <a:lstStyle>
            <a:lvl1pPr defTabSz="584200">
              <a:spcBef>
                <a:spcPts val="2300"/>
              </a:spcBef>
              <a:defRPr spc="-42" sz="14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Author and Date</a:t>
            </a:r>
          </a:p>
        </p:txBody>
      </p:sp>
      <p:sp>
        <p:nvSpPr>
          <p:cNvPr id="99" name="Slide Number"/>
          <p:cNvSpPr txBox="1"/>
          <p:nvPr>
            <p:ph type="sldNum" sz="quarter" idx="2"/>
          </p:nvPr>
        </p:nvSpPr>
        <p:spPr>
          <a:xfrm>
            <a:off x="12064999" y="9143999"/>
            <a:ext cx="306325" cy="328423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ody Level One…"/>
          <p:cNvSpPr txBox="1"/>
          <p:nvPr>
            <p:ph type="body" idx="1" hasCustomPrompt="1"/>
          </p:nvPr>
        </p:nvSpPr>
        <p:spPr>
          <a:xfrm>
            <a:off x="647700" y="6759392"/>
            <a:ext cx="11709400" cy="9508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" name="Presentation Title"/>
          <p:cNvSpPr txBox="1"/>
          <p:nvPr>
            <p:ph type="title" hasCustomPrompt="1"/>
          </p:nvPr>
        </p:nvSpPr>
        <p:spPr>
          <a:xfrm>
            <a:off x="647700" y="3232764"/>
            <a:ext cx="11709400" cy="34939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/>
          <a:p>
            <a:pPr/>
            <a:r>
              <a:t>Presentation Title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2064999" y="9143999"/>
            <a:ext cx="306325" cy="328423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2438338">
              <a:lnSpc>
                <a:spcPct val="100000"/>
              </a:lnSpc>
              <a:spcBef>
                <a:spcPts val="0"/>
              </a:spcBef>
              <a:tabLst/>
              <a:defRPr spc="0" sz="1400">
                <a:latin typeface="+mn-lt"/>
                <a:ea typeface="+mn-ea"/>
                <a:cs typeface="+mn-cs"/>
                <a:sym typeface="Graphik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</p:sldLayoutIdLst>
  <p:transition xmlns:p14="http://schemas.microsoft.com/office/powerpoint/2010/main" spd="med" advClick="1"/>
  <p:txStyles>
    <p:titleStyle>
      <a:lvl1pPr marL="0" marR="0" indent="0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-450" strike="noStrike" sz="9000" u="none">
          <a:solidFill>
            <a:srgbClr val="000000"/>
          </a:solidFill>
          <a:uFillTx/>
          <a:latin typeface="+mn-lt"/>
          <a:ea typeface="+mn-ea"/>
          <a:cs typeface="+mn-cs"/>
          <a:sym typeface="Graphik"/>
        </a:defRPr>
      </a:lvl1pPr>
      <a:lvl2pPr marL="0" marR="0" indent="457200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-450" strike="noStrike" sz="9000" u="none">
          <a:solidFill>
            <a:srgbClr val="000000"/>
          </a:solidFill>
          <a:uFillTx/>
          <a:latin typeface="+mn-lt"/>
          <a:ea typeface="+mn-ea"/>
          <a:cs typeface="+mn-cs"/>
          <a:sym typeface="Graphik"/>
        </a:defRPr>
      </a:lvl2pPr>
      <a:lvl3pPr marL="0" marR="0" indent="914400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-450" strike="noStrike" sz="9000" u="none">
          <a:solidFill>
            <a:srgbClr val="000000"/>
          </a:solidFill>
          <a:uFillTx/>
          <a:latin typeface="+mn-lt"/>
          <a:ea typeface="+mn-ea"/>
          <a:cs typeface="+mn-cs"/>
          <a:sym typeface="Graphik"/>
        </a:defRPr>
      </a:lvl3pPr>
      <a:lvl4pPr marL="0" marR="0" indent="1371600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-450" strike="noStrike" sz="9000" u="none">
          <a:solidFill>
            <a:srgbClr val="000000"/>
          </a:solidFill>
          <a:uFillTx/>
          <a:latin typeface="+mn-lt"/>
          <a:ea typeface="+mn-ea"/>
          <a:cs typeface="+mn-cs"/>
          <a:sym typeface="Graphik"/>
        </a:defRPr>
      </a:lvl4pPr>
      <a:lvl5pPr marL="0" marR="0" indent="1828800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-450" strike="noStrike" sz="9000" u="none">
          <a:solidFill>
            <a:srgbClr val="000000"/>
          </a:solidFill>
          <a:uFillTx/>
          <a:latin typeface="+mn-lt"/>
          <a:ea typeface="+mn-ea"/>
          <a:cs typeface="+mn-cs"/>
          <a:sym typeface="Graphik"/>
        </a:defRPr>
      </a:lvl5pPr>
      <a:lvl6pPr marL="0" marR="0" indent="2286000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-450" strike="noStrike" sz="9000" u="none">
          <a:solidFill>
            <a:srgbClr val="000000"/>
          </a:solidFill>
          <a:uFillTx/>
          <a:latin typeface="+mn-lt"/>
          <a:ea typeface="+mn-ea"/>
          <a:cs typeface="+mn-cs"/>
          <a:sym typeface="Graphik"/>
        </a:defRPr>
      </a:lvl6pPr>
      <a:lvl7pPr marL="0" marR="0" indent="2743200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-450" strike="noStrike" sz="9000" u="none">
          <a:solidFill>
            <a:srgbClr val="000000"/>
          </a:solidFill>
          <a:uFillTx/>
          <a:latin typeface="+mn-lt"/>
          <a:ea typeface="+mn-ea"/>
          <a:cs typeface="+mn-cs"/>
          <a:sym typeface="Graphik"/>
        </a:defRPr>
      </a:lvl7pPr>
      <a:lvl8pPr marL="0" marR="0" indent="3200400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-450" strike="noStrike" sz="9000" u="none">
          <a:solidFill>
            <a:srgbClr val="000000"/>
          </a:solidFill>
          <a:uFillTx/>
          <a:latin typeface="+mn-lt"/>
          <a:ea typeface="+mn-ea"/>
          <a:cs typeface="+mn-cs"/>
          <a:sym typeface="Graphik"/>
        </a:defRPr>
      </a:lvl8pPr>
      <a:lvl9pPr marL="0" marR="0" indent="3657600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-450" strike="noStrike" sz="9000" u="none">
          <a:solidFill>
            <a:srgbClr val="000000"/>
          </a:solidFill>
          <a:uFillTx/>
          <a:latin typeface="+mn-lt"/>
          <a:ea typeface="+mn-ea"/>
          <a:cs typeface="+mn-cs"/>
          <a:sym typeface="Graphik"/>
        </a:defRPr>
      </a:lvl9pPr>
    </p:titleStyle>
    <p:bodyStyle>
      <a:lvl1pPr marL="0" marR="0" indent="0" algn="l" defTabSz="4154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-72" strike="noStrike" sz="2400" u="none">
          <a:solidFill>
            <a:srgbClr val="000000"/>
          </a:solidFill>
          <a:uFillTx/>
          <a:latin typeface="Graphik Semibold"/>
          <a:ea typeface="Graphik Semibold"/>
          <a:cs typeface="Graphik Semibold"/>
          <a:sym typeface="Graphik Semibold"/>
        </a:defRPr>
      </a:lvl1pPr>
      <a:lvl2pPr marL="0" marR="0" indent="457200" algn="l" defTabSz="4154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-72" strike="noStrike" sz="2400" u="none">
          <a:solidFill>
            <a:srgbClr val="000000"/>
          </a:solidFill>
          <a:uFillTx/>
          <a:latin typeface="Graphik Semibold"/>
          <a:ea typeface="Graphik Semibold"/>
          <a:cs typeface="Graphik Semibold"/>
          <a:sym typeface="Graphik Semibold"/>
        </a:defRPr>
      </a:lvl2pPr>
      <a:lvl3pPr marL="0" marR="0" indent="914400" algn="l" defTabSz="4154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-72" strike="noStrike" sz="2400" u="none">
          <a:solidFill>
            <a:srgbClr val="000000"/>
          </a:solidFill>
          <a:uFillTx/>
          <a:latin typeface="Graphik Semibold"/>
          <a:ea typeface="Graphik Semibold"/>
          <a:cs typeface="Graphik Semibold"/>
          <a:sym typeface="Graphik Semibold"/>
        </a:defRPr>
      </a:lvl3pPr>
      <a:lvl4pPr marL="0" marR="0" indent="1371600" algn="l" defTabSz="4154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-72" strike="noStrike" sz="2400" u="none">
          <a:solidFill>
            <a:srgbClr val="000000"/>
          </a:solidFill>
          <a:uFillTx/>
          <a:latin typeface="Graphik Semibold"/>
          <a:ea typeface="Graphik Semibold"/>
          <a:cs typeface="Graphik Semibold"/>
          <a:sym typeface="Graphik Semibold"/>
        </a:defRPr>
      </a:lvl4pPr>
      <a:lvl5pPr marL="0" marR="0" indent="1828800" algn="l" defTabSz="4154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-72" strike="noStrike" sz="2400" u="none">
          <a:solidFill>
            <a:srgbClr val="000000"/>
          </a:solidFill>
          <a:uFillTx/>
          <a:latin typeface="Graphik Semibold"/>
          <a:ea typeface="Graphik Semibold"/>
          <a:cs typeface="Graphik Semibold"/>
          <a:sym typeface="Graphik Semibold"/>
        </a:defRPr>
      </a:lvl5pPr>
      <a:lvl6pPr marL="0" marR="0" indent="2286000" algn="l" defTabSz="4154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-72" strike="noStrike" sz="2400" u="none">
          <a:solidFill>
            <a:srgbClr val="000000"/>
          </a:solidFill>
          <a:uFillTx/>
          <a:latin typeface="Graphik Semibold"/>
          <a:ea typeface="Graphik Semibold"/>
          <a:cs typeface="Graphik Semibold"/>
          <a:sym typeface="Graphik Semibold"/>
        </a:defRPr>
      </a:lvl6pPr>
      <a:lvl7pPr marL="0" marR="0" indent="2743200" algn="l" defTabSz="4154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-72" strike="noStrike" sz="2400" u="none">
          <a:solidFill>
            <a:srgbClr val="000000"/>
          </a:solidFill>
          <a:uFillTx/>
          <a:latin typeface="Graphik Semibold"/>
          <a:ea typeface="Graphik Semibold"/>
          <a:cs typeface="Graphik Semibold"/>
          <a:sym typeface="Graphik Semibold"/>
        </a:defRPr>
      </a:lvl7pPr>
      <a:lvl8pPr marL="0" marR="0" indent="3200400" algn="l" defTabSz="4154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-72" strike="noStrike" sz="2400" u="none">
          <a:solidFill>
            <a:srgbClr val="000000"/>
          </a:solidFill>
          <a:uFillTx/>
          <a:latin typeface="Graphik Semibold"/>
          <a:ea typeface="Graphik Semibold"/>
          <a:cs typeface="Graphik Semibold"/>
          <a:sym typeface="Graphik Semibold"/>
        </a:defRPr>
      </a:lvl8pPr>
      <a:lvl9pPr marL="0" marR="0" indent="3657600" algn="l" defTabSz="4154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-72" strike="noStrike" sz="2400" u="none">
          <a:solidFill>
            <a:srgbClr val="000000"/>
          </a:solidFill>
          <a:uFillTx/>
          <a:latin typeface="Graphik Semibold"/>
          <a:ea typeface="Graphik Semibold"/>
          <a:cs typeface="Graphik Semibold"/>
          <a:sym typeface="Graphik Semibold"/>
        </a:defRPr>
      </a:lvl9pPr>
    </p:bodyStyle>
    <p:otherStyle>
      <a:lvl1pPr marL="0" marR="0" indent="0" algn="ctr" defTabSz="2438338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1pPr>
      <a:lvl2pPr marL="0" marR="0" indent="457200" algn="ctr" defTabSz="2438338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2pPr>
      <a:lvl3pPr marL="0" marR="0" indent="914400" algn="ctr" defTabSz="2438338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3pPr>
      <a:lvl4pPr marL="0" marR="0" indent="1371600" algn="ctr" defTabSz="2438338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4pPr>
      <a:lvl5pPr marL="0" marR="0" indent="1828800" algn="ctr" defTabSz="2438338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5pPr>
      <a:lvl6pPr marL="0" marR="0" indent="2286000" algn="ctr" defTabSz="2438338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6pPr>
      <a:lvl7pPr marL="0" marR="0" indent="2743200" algn="ctr" defTabSz="2438338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7pPr>
      <a:lvl8pPr marL="0" marR="0" indent="3200400" algn="ctr" defTabSz="2438338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8pPr>
      <a:lvl9pPr marL="0" marR="0" indent="3657600" algn="ctr" defTabSz="2438338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tif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3.tif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.tif"/><Relationship Id="rId3" Type="http://schemas.openxmlformats.org/officeDocument/2006/relationships/image" Target="../media/image5.tif"/><Relationship Id="rId4" Type="http://schemas.openxmlformats.org/officeDocument/2006/relationships/image" Target="../media/image6.tif"/><Relationship Id="rId5" Type="http://schemas.openxmlformats.org/officeDocument/2006/relationships/image" Target="../media/image7.tif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3.tif"/><Relationship Id="rId3" Type="http://schemas.openxmlformats.org/officeDocument/2006/relationships/image" Target="../media/image8.tif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video" Target="https://www.youtube.com/embed/rIOC2bNoc8E?feature=oembed" TargetMode="External"/><Relationship Id="rId3" Type="http://schemas.openxmlformats.org/officeDocument/2006/relationships/image" Target="../media/image2.jpeg"/><Relationship Id="rId4" Type="http://schemas.openxmlformats.org/officeDocument/2006/relationships/video" Target="https://www.youtube.com/embed/aVtWSZOttC0?feature=oembed" TargetMode="External"/><Relationship Id="rId5" Type="http://schemas.openxmlformats.org/officeDocument/2006/relationships/image" Target="../media/image3.jpe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tif"/><Relationship Id="rId3" Type="http://schemas.openxmlformats.org/officeDocument/2006/relationships/image" Target="../media/image10.tif"/><Relationship Id="rId4" Type="http://schemas.openxmlformats.org/officeDocument/2006/relationships/image" Target="../media/image11.tif"/><Relationship Id="rId5" Type="http://schemas.openxmlformats.org/officeDocument/2006/relationships/image" Target="../media/image12.tif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tif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Smiling person wearing sunglasses and a yellow top against a teal background" descr="Smiling person wearing sunglasses and a yellow top against a teal background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12441" t="0" r="12441" b="0"/>
          <a:stretch>
            <a:fillRect/>
          </a:stretch>
        </p:blipFill>
        <p:spPr>
          <a:xfrm>
            <a:off x="-2" y="0"/>
            <a:ext cx="13004802" cy="9753600"/>
          </a:xfrm>
          <a:prstGeom prst="rect">
            <a:avLst/>
          </a:prstGeom>
        </p:spPr>
      </p:pic>
      <p:sp>
        <p:nvSpPr>
          <p:cNvPr id="162" name="Human Activity Recognition"/>
          <p:cNvSpPr txBox="1"/>
          <p:nvPr>
            <p:ph type="title"/>
          </p:nvPr>
        </p:nvSpPr>
        <p:spPr>
          <a:xfrm>
            <a:off x="-279296" y="-361430"/>
            <a:ext cx="8081201" cy="2909853"/>
          </a:xfrm>
          <a:prstGeom prst="rect">
            <a:avLst/>
          </a:prstGeom>
        </p:spPr>
        <p:txBody>
          <a:bodyPr/>
          <a:lstStyle>
            <a:lvl1pPr algn="ctr">
              <a:defRPr spc="-325" sz="6500"/>
            </a:lvl1pPr>
          </a:lstStyle>
          <a:p>
            <a:pPr/>
            <a:r>
              <a:t>Human Activity Recognition</a:t>
            </a:r>
          </a:p>
        </p:txBody>
      </p:sp>
      <p:sp>
        <p:nvSpPr>
          <p:cNvPr id="163" name="https://www.yellowtrace.com.au/human-motion-sculpture/"/>
          <p:cNvSpPr txBox="1"/>
          <p:nvPr/>
        </p:nvSpPr>
        <p:spPr>
          <a:xfrm>
            <a:off x="7929312" y="9126063"/>
            <a:ext cx="4602075" cy="3951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 algn="l" defTabSz="584200">
              <a:spcBef>
                <a:spcPts val="0"/>
              </a:spcBef>
              <a:tabLst/>
              <a:defRPr b="1" cap="all" spc="-50" sz="1000">
                <a:solidFill>
                  <a:srgbClr val="717579"/>
                </a:solidFill>
                <a:latin typeface="+mn-lt"/>
                <a:ea typeface="+mn-ea"/>
                <a:cs typeface="+mn-cs"/>
                <a:sym typeface="Graphik"/>
              </a:defRPr>
            </a:lvl1pPr>
          </a:lstStyle>
          <a:p>
            <a:pPr/>
            <a:r>
              <a:t>https://www.yellowtrace.com.au/human-motion-sculpture/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chemeClr val="accent1">
                <a:hueOff val="-379808"/>
                <a:lumOff val="12973"/>
              </a:schemeClr>
            </a:gs>
            <a:gs pos="100000">
              <a:schemeClr val="accent1">
                <a:hueOff val="1476394"/>
                <a:lumOff val="-17455"/>
              </a:schemeClr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dataset to start coding"/>
          <p:cNvSpPr txBox="1"/>
          <p:nvPr>
            <p:ph type="title"/>
          </p:nvPr>
        </p:nvSpPr>
        <p:spPr>
          <a:xfrm>
            <a:off x="647700" y="1054100"/>
            <a:ext cx="11709400" cy="1307653"/>
          </a:xfrm>
          <a:prstGeom prst="rect">
            <a:avLst/>
          </a:prstGeom>
        </p:spPr>
        <p:txBody>
          <a:bodyPr anchor="t"/>
          <a:lstStyle>
            <a:lvl1pPr defTabSz="578358">
              <a:lnSpc>
                <a:spcPct val="80000"/>
              </a:lnSpc>
              <a:defRPr spc="-277" sz="6930"/>
            </a:lvl1pPr>
          </a:lstStyle>
          <a:p>
            <a:pPr/>
            <a:r>
              <a:t>dataset to start coding</a:t>
            </a:r>
          </a:p>
        </p:txBody>
      </p:sp>
      <p:graphicFrame>
        <p:nvGraphicFramePr>
          <p:cNvPr id="217" name="Table"/>
          <p:cNvGraphicFramePr/>
          <p:nvPr/>
        </p:nvGraphicFramePr>
        <p:xfrm>
          <a:off x="654050" y="4177355"/>
          <a:ext cx="11709400" cy="5461001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1169670"/>
                <a:gridCol w="1169670"/>
                <a:gridCol w="1169670"/>
                <a:gridCol w="1169670"/>
                <a:gridCol w="1169670"/>
                <a:gridCol w="1169670"/>
                <a:gridCol w="1169670"/>
                <a:gridCol w="1169670"/>
                <a:gridCol w="1169670"/>
                <a:gridCol w="1169670"/>
              </a:tblGrid>
              <a:tr h="100714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time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gFx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gFy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gFz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ax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ay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az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wx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wy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wz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  <p:graphicFrame>
        <p:nvGraphicFramePr>
          <p:cNvPr id="218" name="Table"/>
          <p:cNvGraphicFramePr/>
          <p:nvPr/>
        </p:nvGraphicFramePr>
        <p:xfrm>
          <a:off x="654050" y="6464220"/>
          <a:ext cx="11709400" cy="5461001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1345802"/>
                <a:gridCol w="1345802"/>
                <a:gridCol w="1191573"/>
                <a:gridCol w="1266235"/>
                <a:gridCol w="1733827"/>
                <a:gridCol w="1733827"/>
                <a:gridCol w="1733827"/>
                <a:gridCol w="1345802"/>
              </a:tblGrid>
              <a:tr h="100714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std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max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min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mean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mean_number_of_peaks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max_min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sum_abs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label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1">
                        <a:hueOff val="-379808"/>
                        <a:lumOff val="12973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219" name="g-Force    Linear Accelerometer    Gyroscope"/>
          <p:cNvSpPr txBox="1"/>
          <p:nvPr>
            <p:ph type="body" sz="quarter" idx="4294967295"/>
          </p:nvPr>
        </p:nvSpPr>
        <p:spPr>
          <a:xfrm>
            <a:off x="647700" y="3465368"/>
            <a:ext cx="11709400" cy="1053366"/>
          </a:xfrm>
          <a:prstGeom prst="rect">
            <a:avLst/>
          </a:prstGeom>
        </p:spPr>
        <p:txBody>
          <a:bodyPr/>
          <a:lstStyle/>
          <a:p>
            <a:pPr algn="ctr" defTabSz="419100">
              <a:spcBef>
                <a:spcPts val="2300"/>
              </a:spcBef>
              <a:defRPr b="1" cap="none" spc="0" sz="3000"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rPr>
                <a:solidFill>
                  <a:schemeClr val="accent1">
                    <a:hueOff val="1476394"/>
                    <a:lumOff val="-17455"/>
                  </a:schemeClr>
                </a:solidFill>
              </a:rPr>
              <a:t>g-Force</a:t>
            </a:r>
            <a:r>
              <a:t>    </a:t>
            </a:r>
            <a:r>
              <a:rPr>
                <a:solidFill>
                  <a:schemeClr val="accent1">
                    <a:hueOff val="-379808"/>
                    <a:lumOff val="12973"/>
                  </a:schemeClr>
                </a:solidFill>
              </a:rPr>
              <a:t>Linear Accelerometer</a:t>
            </a:r>
            <a:r>
              <a:t>    </a:t>
            </a:r>
            <a:r>
              <a:rPr>
                <a:solidFill>
                  <a:schemeClr val="accent4">
                    <a:hueOff val="-1193508"/>
                  </a:schemeClr>
                </a:solidFill>
              </a:rPr>
              <a:t>Gyroscope</a:t>
            </a:r>
          </a:p>
        </p:txBody>
      </p:sp>
      <p:sp>
        <p:nvSpPr>
          <p:cNvPr id="220" name="Arrow"/>
          <p:cNvSpPr/>
          <p:nvPr/>
        </p:nvSpPr>
        <p:spPr>
          <a:xfrm rot="5400000">
            <a:off x="1756378" y="5189360"/>
            <a:ext cx="1270001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3">
              <a:hueOff val="3534278"/>
              <a:satOff val="23024"/>
              <a:lumOff val="-14394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584200">
              <a:lnSpc>
                <a:spcPct val="100000"/>
              </a:lnSpc>
              <a:spcBef>
                <a:spcPts val="0"/>
              </a:spcBef>
              <a:tabLst/>
              <a:defRPr spc="-44" sz="2200">
                <a:solidFill>
                  <a:srgbClr val="FFFFFF"/>
                </a:solidFill>
                <a:latin typeface="Graphik Semibold"/>
                <a:ea typeface="Graphik Semibold"/>
                <a:cs typeface="Graphik Semibold"/>
                <a:sym typeface="Graphik Semibold"/>
              </a:defRPr>
            </a:pPr>
          </a:p>
        </p:txBody>
      </p:sp>
      <p:sp>
        <p:nvSpPr>
          <p:cNvPr id="221" name="(9 variables x 7 measurements) + label = 54 variables"/>
          <p:cNvSpPr txBox="1"/>
          <p:nvPr/>
        </p:nvSpPr>
        <p:spPr>
          <a:xfrm>
            <a:off x="3125774" y="5523757"/>
            <a:ext cx="9319992" cy="6012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>
              <a:lnSpc>
                <a:spcPct val="100000"/>
              </a:lnSpc>
              <a:spcBef>
                <a:spcPts val="2300"/>
              </a:spcBef>
              <a:tabLst/>
              <a:defRPr b="1" spc="0" sz="3000">
                <a:solidFill>
                  <a:schemeClr val="accent4"/>
                </a:solidFill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rPr>
                <a:solidFill>
                  <a:schemeClr val="accent1">
                    <a:hueOff val="-379808"/>
                    <a:lumOff val="12973"/>
                  </a:schemeClr>
                </a:solidFill>
              </a:rPr>
              <a:t>(9 variables x 7 measurements) + label =</a:t>
            </a:r>
            <a:r>
              <a:t> 54 variables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chemeClr val="accent1">
                <a:hueOff val="-379808"/>
                <a:lumOff val="12973"/>
              </a:schemeClr>
            </a:gs>
            <a:gs pos="100000">
              <a:schemeClr val="accent1">
                <a:hueOff val="1476394"/>
                <a:lumOff val="-17455"/>
              </a:schemeClr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data exploration"/>
          <p:cNvSpPr txBox="1"/>
          <p:nvPr>
            <p:ph type="title"/>
          </p:nvPr>
        </p:nvSpPr>
        <p:spPr>
          <a:xfrm>
            <a:off x="647700" y="1054100"/>
            <a:ext cx="11709400" cy="1307653"/>
          </a:xfrm>
          <a:prstGeom prst="rect">
            <a:avLst/>
          </a:prstGeom>
        </p:spPr>
        <p:txBody>
          <a:bodyPr anchor="t"/>
          <a:lstStyle>
            <a:lvl1pPr>
              <a:lnSpc>
                <a:spcPct val="80000"/>
              </a:lnSpc>
              <a:defRPr spc="-280" sz="7000"/>
            </a:lvl1pPr>
          </a:lstStyle>
          <a:p>
            <a:pPr/>
            <a:r>
              <a:t>data exploration</a:t>
            </a:r>
          </a:p>
        </p:txBody>
      </p:sp>
      <p:pic>
        <p:nvPicPr>
          <p:cNvPr id="224" name="walking.png" descr="walking.png"/>
          <p:cNvPicPr>
            <a:picLocks noChangeAspect="1"/>
          </p:cNvPicPr>
          <p:nvPr/>
        </p:nvPicPr>
        <p:blipFill>
          <a:blip r:embed="rId2">
            <a:extLst/>
          </a:blip>
          <a:srcRect l="0" t="0" r="0" b="12564"/>
          <a:stretch>
            <a:fillRect/>
          </a:stretch>
        </p:blipFill>
        <p:spPr>
          <a:xfrm>
            <a:off x="1007157" y="2982451"/>
            <a:ext cx="5346701" cy="2909331"/>
          </a:xfrm>
          <a:prstGeom prst="rect">
            <a:avLst/>
          </a:prstGeom>
          <a:ln w="12700">
            <a:miter lim="400000"/>
          </a:ln>
        </p:spPr>
      </p:pic>
      <p:pic>
        <p:nvPicPr>
          <p:cNvPr id="225" name="downstairs.png" descr="downstairs.png"/>
          <p:cNvPicPr>
            <a:picLocks noChangeAspect="1"/>
          </p:cNvPicPr>
          <p:nvPr/>
        </p:nvPicPr>
        <p:blipFill>
          <a:blip r:embed="rId3">
            <a:extLst/>
          </a:blip>
          <a:srcRect l="0" t="0" r="0" b="11571"/>
          <a:stretch>
            <a:fillRect/>
          </a:stretch>
        </p:blipFill>
        <p:spPr>
          <a:xfrm>
            <a:off x="6491458" y="2992850"/>
            <a:ext cx="5041901" cy="2942359"/>
          </a:xfrm>
          <a:prstGeom prst="rect">
            <a:avLst/>
          </a:prstGeom>
          <a:ln w="12700">
            <a:miter lim="400000"/>
          </a:ln>
        </p:spPr>
      </p:pic>
      <p:sp>
        <p:nvSpPr>
          <p:cNvPr id="226" name="WALKING"/>
          <p:cNvSpPr txBox="1"/>
          <p:nvPr/>
        </p:nvSpPr>
        <p:spPr>
          <a:xfrm>
            <a:off x="2890589" y="2577777"/>
            <a:ext cx="1956008" cy="629674"/>
          </a:xfrm>
          <a:prstGeom prst="rect">
            <a:avLst/>
          </a:prstGeom>
          <a:solidFill>
            <a:schemeClr val="accent1">
              <a:hueOff val="-379808"/>
              <a:lumOff val="12973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584200">
              <a:spcBef>
                <a:spcPts val="0"/>
              </a:spcBef>
              <a:tabLst/>
              <a:defRPr b="1" cap="all" spc="-119" sz="3000">
                <a:latin typeface="+mn-lt"/>
                <a:ea typeface="+mn-ea"/>
                <a:cs typeface="+mn-cs"/>
                <a:sym typeface="Graphik"/>
              </a:defRPr>
            </a:lvl1pPr>
          </a:lstStyle>
          <a:p>
            <a:pPr/>
            <a:r>
              <a:t>WALKING</a:t>
            </a:r>
          </a:p>
        </p:txBody>
      </p:sp>
      <p:sp>
        <p:nvSpPr>
          <p:cNvPr id="227" name="WALKING DOWNSTAIRS"/>
          <p:cNvSpPr txBox="1"/>
          <p:nvPr/>
        </p:nvSpPr>
        <p:spPr>
          <a:xfrm>
            <a:off x="7121405" y="2604647"/>
            <a:ext cx="4453741" cy="629674"/>
          </a:xfrm>
          <a:prstGeom prst="rect">
            <a:avLst/>
          </a:prstGeom>
          <a:solidFill>
            <a:schemeClr val="accent1">
              <a:hueOff val="-379808"/>
              <a:lumOff val="12973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584200">
              <a:spcBef>
                <a:spcPts val="0"/>
              </a:spcBef>
              <a:tabLst/>
              <a:defRPr b="1" cap="all" spc="-119" sz="3000">
                <a:latin typeface="+mn-lt"/>
                <a:ea typeface="+mn-ea"/>
                <a:cs typeface="+mn-cs"/>
                <a:sym typeface="Graphik"/>
              </a:defRPr>
            </a:lvl1pPr>
          </a:lstStyle>
          <a:p>
            <a:pPr/>
            <a:r>
              <a:t>WALKING DOWNSTAIRS</a:t>
            </a:r>
          </a:p>
        </p:txBody>
      </p:sp>
      <p:pic>
        <p:nvPicPr>
          <p:cNvPr id="228" name="salsa.png" descr="salsa.png"/>
          <p:cNvPicPr>
            <a:picLocks noChangeAspect="1"/>
          </p:cNvPicPr>
          <p:nvPr/>
        </p:nvPicPr>
        <p:blipFill>
          <a:blip r:embed="rId4">
            <a:extLst/>
          </a:blip>
          <a:srcRect l="0" t="0" r="0" b="13753"/>
          <a:stretch>
            <a:fillRect/>
          </a:stretch>
        </p:blipFill>
        <p:spPr>
          <a:xfrm>
            <a:off x="976614" y="6311121"/>
            <a:ext cx="5219701" cy="2869769"/>
          </a:xfrm>
          <a:prstGeom prst="rect">
            <a:avLst/>
          </a:prstGeom>
          <a:ln w="12700">
            <a:miter lim="400000"/>
          </a:ln>
        </p:spPr>
      </p:pic>
      <p:pic>
        <p:nvPicPr>
          <p:cNvPr id="229" name="samba.png" descr="samba.png"/>
          <p:cNvPicPr>
            <a:picLocks noChangeAspect="1"/>
          </p:cNvPicPr>
          <p:nvPr/>
        </p:nvPicPr>
        <p:blipFill>
          <a:blip r:embed="rId5">
            <a:extLst/>
          </a:blip>
          <a:srcRect l="0" t="0" r="0" b="11656"/>
          <a:stretch>
            <a:fillRect/>
          </a:stretch>
        </p:blipFill>
        <p:spPr>
          <a:xfrm>
            <a:off x="6465585" y="6303066"/>
            <a:ext cx="5562601" cy="2939556"/>
          </a:xfrm>
          <a:prstGeom prst="rect">
            <a:avLst/>
          </a:prstGeom>
          <a:ln w="12700">
            <a:miter lim="400000"/>
          </a:ln>
        </p:spPr>
      </p:pic>
      <p:sp>
        <p:nvSpPr>
          <p:cNvPr id="230" name="SALSA"/>
          <p:cNvSpPr txBox="1"/>
          <p:nvPr/>
        </p:nvSpPr>
        <p:spPr>
          <a:xfrm>
            <a:off x="3006767" y="5937675"/>
            <a:ext cx="1347481" cy="629674"/>
          </a:xfrm>
          <a:prstGeom prst="rect">
            <a:avLst/>
          </a:prstGeom>
          <a:solidFill>
            <a:schemeClr val="accent1">
              <a:hueOff val="-379808"/>
              <a:lumOff val="12973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584200">
              <a:spcBef>
                <a:spcPts val="0"/>
              </a:spcBef>
              <a:tabLst/>
              <a:defRPr b="1" cap="all" spc="-119" sz="3000">
                <a:latin typeface="+mn-lt"/>
                <a:ea typeface="+mn-ea"/>
                <a:cs typeface="+mn-cs"/>
                <a:sym typeface="Graphik"/>
              </a:defRPr>
            </a:lvl1pPr>
          </a:lstStyle>
          <a:p>
            <a:pPr/>
            <a:r>
              <a:t>SALSA</a:t>
            </a:r>
          </a:p>
        </p:txBody>
      </p:sp>
      <p:sp>
        <p:nvSpPr>
          <p:cNvPr id="231" name="samba"/>
          <p:cNvSpPr txBox="1"/>
          <p:nvPr/>
        </p:nvSpPr>
        <p:spPr>
          <a:xfrm>
            <a:off x="8615613" y="5964545"/>
            <a:ext cx="1465326" cy="629674"/>
          </a:xfrm>
          <a:prstGeom prst="rect">
            <a:avLst/>
          </a:prstGeom>
          <a:solidFill>
            <a:schemeClr val="accent1">
              <a:hueOff val="-379808"/>
              <a:lumOff val="12973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584200">
              <a:spcBef>
                <a:spcPts val="0"/>
              </a:spcBef>
              <a:tabLst/>
              <a:defRPr b="1" cap="all" spc="-119" sz="3000">
                <a:latin typeface="+mn-lt"/>
                <a:ea typeface="+mn-ea"/>
                <a:cs typeface="+mn-cs"/>
                <a:sym typeface="Graphik"/>
              </a:defRPr>
            </a:lvl1pPr>
          </a:lstStyle>
          <a:p>
            <a:pPr/>
            <a:r>
              <a:t>samba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chemeClr val="accent1">
                <a:hueOff val="-379808"/>
                <a:lumOff val="12973"/>
              </a:schemeClr>
            </a:gs>
            <a:gs pos="100000">
              <a:schemeClr val="accent1">
                <a:hueOff val="1476394"/>
                <a:lumOff val="-17455"/>
              </a:schemeClr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model chosen"/>
          <p:cNvSpPr txBox="1"/>
          <p:nvPr>
            <p:ph type="title"/>
          </p:nvPr>
        </p:nvSpPr>
        <p:spPr>
          <a:xfrm>
            <a:off x="647700" y="1054100"/>
            <a:ext cx="11709400" cy="1307653"/>
          </a:xfrm>
          <a:prstGeom prst="rect">
            <a:avLst/>
          </a:prstGeom>
        </p:spPr>
        <p:txBody>
          <a:bodyPr anchor="t"/>
          <a:lstStyle>
            <a:lvl1pPr>
              <a:lnSpc>
                <a:spcPct val="80000"/>
              </a:lnSpc>
              <a:defRPr spc="-280" sz="7000"/>
            </a:lvl1pPr>
          </a:lstStyle>
          <a:p>
            <a:pPr/>
            <a:r>
              <a:t>model chosen</a:t>
            </a:r>
          </a:p>
        </p:txBody>
      </p:sp>
      <p:sp>
        <p:nvSpPr>
          <p:cNvPr id="234" name="We choose this model because…"/>
          <p:cNvSpPr txBox="1"/>
          <p:nvPr>
            <p:ph type="body" sz="half" idx="4294967295"/>
          </p:nvPr>
        </p:nvSpPr>
        <p:spPr>
          <a:xfrm>
            <a:off x="647700" y="3642024"/>
            <a:ext cx="6557455" cy="4854937"/>
          </a:xfrm>
          <a:prstGeom prst="rect">
            <a:avLst/>
          </a:prstGeom>
        </p:spPr>
        <p:txBody>
          <a:bodyPr/>
          <a:lstStyle/>
          <a:p>
            <a:pPr defTabSz="419100">
              <a:spcBef>
                <a:spcPts val="2300"/>
              </a:spcBef>
              <a:defRPr cap="none" spc="0"/>
            </a:pPr>
            <a:r>
              <a:t>We choose this model because…</a:t>
            </a:r>
          </a:p>
          <a:p>
            <a:pPr defTabSz="419100">
              <a:spcBef>
                <a:spcPts val="2300"/>
              </a:spcBef>
              <a:defRPr cap="none" spc="0"/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chemeClr val="accent1">
                <a:hueOff val="-379808"/>
                <a:lumOff val="12973"/>
              </a:schemeClr>
            </a:gs>
            <a:gs pos="100000">
              <a:schemeClr val="accent1">
                <a:hueOff val="1476394"/>
                <a:lumOff val="-17455"/>
              </a:schemeClr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results"/>
          <p:cNvSpPr txBox="1"/>
          <p:nvPr>
            <p:ph type="title"/>
          </p:nvPr>
        </p:nvSpPr>
        <p:spPr>
          <a:xfrm>
            <a:off x="647700" y="1054100"/>
            <a:ext cx="11709400" cy="1307653"/>
          </a:xfrm>
          <a:prstGeom prst="rect">
            <a:avLst/>
          </a:prstGeom>
        </p:spPr>
        <p:txBody>
          <a:bodyPr anchor="t"/>
          <a:lstStyle>
            <a:lvl1pPr>
              <a:lnSpc>
                <a:spcPct val="80000"/>
              </a:lnSpc>
              <a:defRPr spc="-280" sz="7000"/>
            </a:lvl1pPr>
          </a:lstStyle>
          <a:p>
            <a:pPr/>
            <a:r>
              <a:t>results</a:t>
            </a:r>
          </a:p>
        </p:txBody>
      </p:sp>
      <p:sp>
        <p:nvSpPr>
          <p:cNvPr id="237" name="ACCURACY: 80%"/>
          <p:cNvSpPr txBox="1"/>
          <p:nvPr/>
        </p:nvSpPr>
        <p:spPr>
          <a:xfrm>
            <a:off x="1004986" y="3066786"/>
            <a:ext cx="3644523" cy="6327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584200">
              <a:spcBef>
                <a:spcPts val="0"/>
              </a:spcBef>
              <a:tabLst/>
              <a:defRPr b="1" cap="all" spc="-119" sz="3000">
                <a:solidFill>
                  <a:srgbClr val="3C2ED1"/>
                </a:solidFill>
                <a:latin typeface="+mn-lt"/>
                <a:ea typeface="+mn-ea"/>
                <a:cs typeface="+mn-cs"/>
                <a:sym typeface="Graphik"/>
              </a:defRPr>
            </a:lvl1pPr>
          </a:lstStyle>
          <a:p>
            <a:pPr/>
            <a:r>
              <a:t>ACCURACY: 80%</a:t>
            </a:r>
          </a:p>
        </p:txBody>
      </p:sp>
      <p:sp>
        <p:nvSpPr>
          <p:cNvPr id="238" name="CONFUSION MATRIX"/>
          <p:cNvSpPr txBox="1"/>
          <p:nvPr/>
        </p:nvSpPr>
        <p:spPr>
          <a:xfrm>
            <a:off x="864891" y="4174519"/>
            <a:ext cx="3924714" cy="10370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584200">
              <a:spcBef>
                <a:spcPts val="0"/>
              </a:spcBef>
              <a:tabLst/>
              <a:defRPr b="1" cap="all" spc="-119" sz="3000">
                <a:solidFill>
                  <a:srgbClr val="3C2ED1"/>
                </a:solidFill>
                <a:latin typeface="+mn-lt"/>
                <a:ea typeface="+mn-ea"/>
                <a:cs typeface="+mn-cs"/>
                <a:sym typeface="Graphik"/>
              </a:defRPr>
            </a:lvl1pPr>
          </a:lstStyle>
          <a:p>
            <a:pPr/>
            <a:r>
              <a:t>CONFUSION MATRIX</a:t>
            </a:r>
          </a:p>
        </p:txBody>
      </p:sp>
      <p:pic>
        <p:nvPicPr>
          <p:cNvPr id="239" name="1.png" descr="1.png"/>
          <p:cNvPicPr>
            <a:picLocks noChangeAspect="1"/>
          </p:cNvPicPr>
          <p:nvPr/>
        </p:nvPicPr>
        <p:blipFill>
          <a:blip r:embed="rId2">
            <a:extLst/>
          </a:blip>
          <a:srcRect l="0" t="6543" r="0" b="0"/>
          <a:stretch>
            <a:fillRect/>
          </a:stretch>
        </p:blipFill>
        <p:spPr>
          <a:xfrm>
            <a:off x="6694149" y="4273980"/>
            <a:ext cx="6082944" cy="5114591"/>
          </a:xfrm>
          <a:prstGeom prst="rect">
            <a:avLst/>
          </a:prstGeom>
          <a:ln w="12700">
            <a:miter lim="400000"/>
          </a:ln>
        </p:spPr>
      </p:pic>
      <p:sp>
        <p:nvSpPr>
          <p:cNvPr id="240" name="Precision:…"/>
          <p:cNvSpPr txBox="1"/>
          <p:nvPr/>
        </p:nvSpPr>
        <p:spPr>
          <a:xfrm>
            <a:off x="864891" y="5149196"/>
            <a:ext cx="3924714" cy="11926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 defTabSz="584200">
              <a:spcBef>
                <a:spcPts val="0"/>
              </a:spcBef>
              <a:tabLst/>
              <a:defRPr b="1" cap="all" spc="-119" sz="3000">
                <a:solidFill>
                  <a:schemeClr val="accent1">
                    <a:hueOff val="-379808"/>
                    <a:lumOff val="12973"/>
                  </a:schemeClr>
                </a:solidFill>
                <a:latin typeface="+mn-lt"/>
                <a:ea typeface="+mn-ea"/>
                <a:cs typeface="+mn-cs"/>
                <a:sym typeface="Graphik"/>
              </a:defRPr>
            </a:pPr>
            <a:r>
              <a:t>Precision:</a:t>
            </a:r>
          </a:p>
          <a:p>
            <a:pPr algn="l" defTabSz="584200">
              <a:spcBef>
                <a:spcPts val="0"/>
              </a:spcBef>
              <a:tabLst/>
              <a:defRPr b="1" cap="all" spc="-119" sz="3000">
                <a:solidFill>
                  <a:schemeClr val="accent1">
                    <a:hueOff val="-379808"/>
                    <a:lumOff val="12973"/>
                  </a:schemeClr>
                </a:solidFill>
                <a:latin typeface="+mn-lt"/>
                <a:ea typeface="+mn-ea"/>
                <a:cs typeface="+mn-cs"/>
                <a:sym typeface="Graphik"/>
              </a:defRPr>
            </a:pPr>
            <a:r>
              <a:t>Recall: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chemeClr val="accent1">
                <a:hueOff val="-379808"/>
                <a:lumOff val="12973"/>
              </a:schemeClr>
            </a:gs>
            <a:gs pos="100000">
              <a:schemeClr val="accent1">
                <a:hueOff val="1476394"/>
                <a:lumOff val="-17455"/>
              </a:schemeClr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interpretation"/>
          <p:cNvSpPr txBox="1"/>
          <p:nvPr>
            <p:ph type="title"/>
          </p:nvPr>
        </p:nvSpPr>
        <p:spPr>
          <a:xfrm>
            <a:off x="647700" y="1054100"/>
            <a:ext cx="11709400" cy="1307653"/>
          </a:xfrm>
          <a:prstGeom prst="rect">
            <a:avLst/>
          </a:prstGeom>
        </p:spPr>
        <p:txBody>
          <a:bodyPr anchor="t"/>
          <a:lstStyle>
            <a:lvl1pPr>
              <a:lnSpc>
                <a:spcPct val="80000"/>
              </a:lnSpc>
              <a:defRPr spc="-280" sz="7000"/>
            </a:lvl1pPr>
          </a:lstStyle>
          <a:p>
            <a:pPr/>
            <a:r>
              <a:t>interpretation</a:t>
            </a:r>
          </a:p>
        </p:txBody>
      </p:sp>
      <p:sp>
        <p:nvSpPr>
          <p:cNvPr id="243" name="Which movement the model predicted best…"/>
          <p:cNvSpPr txBox="1"/>
          <p:nvPr>
            <p:ph type="body" sz="half" idx="4294967295"/>
          </p:nvPr>
        </p:nvSpPr>
        <p:spPr>
          <a:xfrm>
            <a:off x="647700" y="3642024"/>
            <a:ext cx="6557455" cy="4854937"/>
          </a:xfrm>
          <a:prstGeom prst="rect">
            <a:avLst/>
          </a:prstGeom>
        </p:spPr>
        <p:txBody>
          <a:bodyPr/>
          <a:lstStyle/>
          <a:p>
            <a:pPr defTabSz="419100">
              <a:spcBef>
                <a:spcPts val="2300"/>
              </a:spcBef>
              <a:defRPr cap="none" spc="0"/>
            </a:pPr>
            <a:r>
              <a:t>Which movement the model predicted best</a:t>
            </a:r>
          </a:p>
          <a:p>
            <a:pPr defTabSz="419100">
              <a:spcBef>
                <a:spcPts val="2300"/>
              </a:spcBef>
              <a:defRPr cap="none" spc="0"/>
            </a:pPr>
            <a:r>
              <a:t>How the model differentiated the two dance styles</a:t>
            </a:r>
          </a:p>
          <a:p>
            <a:pPr defTabSz="419100">
              <a:spcBef>
                <a:spcPts val="2300"/>
              </a:spcBef>
              <a:defRPr cap="none" spc="0"/>
            </a:pPr>
            <a:r>
              <a:t>What could still be improved in the model</a:t>
            </a:r>
          </a:p>
          <a:p>
            <a:pPr defTabSz="419100">
              <a:spcBef>
                <a:spcPts val="2300"/>
              </a:spcBef>
              <a:defRPr cap="none" spc="0"/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chemeClr val="accent1">
                <a:hueOff val="-379808"/>
                <a:lumOff val="12973"/>
              </a:schemeClr>
            </a:gs>
            <a:gs pos="100000">
              <a:schemeClr val="accent1">
                <a:hueOff val="1476394"/>
                <a:lumOff val="-17455"/>
              </a:schemeClr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THANK YOU!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THANK YOU!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CHALLENG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CHALLENGES</a:t>
            </a:r>
          </a:p>
        </p:txBody>
      </p:sp>
      <p:sp>
        <p:nvSpPr>
          <p:cNvPr id="248" name="We would deal with a great amount of data (every observation in the dataset is a summary of many records through time)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228600" indent="-228600">
              <a:spcBef>
                <a:spcPts val="2100"/>
              </a:spcBef>
              <a:buSzPct val="100000"/>
              <a:buChar char="•"/>
              <a:defRPr b="1" sz="3000"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t>We would deal with a </a:t>
            </a:r>
            <a:r>
              <a:t>great amount of data</a:t>
            </a:r>
            <a:r>
              <a:t> (every observation in the dataset is a summary of many records through time).</a:t>
            </a:r>
          </a:p>
          <a:p>
            <a:pPr marL="228600" indent="-228600">
              <a:buSzPct val="100000"/>
              <a:buChar char="•"/>
              <a:defRPr b="1" sz="3000"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t>Working together</a:t>
            </a:r>
            <a:r>
              <a:t> on this project was not an easy task.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chemeClr val="accent1">
                <a:hueOff val="-379808"/>
                <a:lumOff val="12973"/>
              </a:schemeClr>
            </a:gs>
            <a:gs pos="100000">
              <a:schemeClr val="accent1">
                <a:hueOff val="1476394"/>
                <a:lumOff val="-17455"/>
              </a:schemeClr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WHAT you will see here"/>
          <p:cNvSpPr txBox="1"/>
          <p:nvPr>
            <p:ph type="title" idx="4294967295"/>
          </p:nvPr>
        </p:nvSpPr>
        <p:spPr>
          <a:xfrm>
            <a:off x="647700" y="1054100"/>
            <a:ext cx="11709400" cy="1307653"/>
          </a:xfrm>
          <a:prstGeom prst="rect">
            <a:avLst/>
          </a:prstGeom>
        </p:spPr>
        <p:txBody>
          <a:bodyPr anchor="t"/>
          <a:lstStyle>
            <a:lvl1pPr>
              <a:defRPr spc="-280" sz="7000"/>
            </a:lvl1pPr>
          </a:lstStyle>
          <a:p>
            <a:pPr/>
            <a:r>
              <a:t>WHAT you will see here</a:t>
            </a:r>
          </a:p>
        </p:txBody>
      </p:sp>
      <p:sp>
        <p:nvSpPr>
          <p:cNvPr id="166" name="What is Human Activity Recognition…"/>
          <p:cNvSpPr txBox="1"/>
          <p:nvPr/>
        </p:nvSpPr>
        <p:spPr>
          <a:xfrm>
            <a:off x="868940" y="3098752"/>
            <a:ext cx="10478917" cy="53287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7093" tIns="27093" rIns="27093" bIns="27093">
            <a:normAutofit fontScale="100000" lnSpcReduction="0"/>
          </a:bodyPr>
          <a:lstStyle/>
          <a:p>
            <a:pPr algn="l" defTabSz="320785">
              <a:lnSpc>
                <a:spcPct val="100000"/>
              </a:lnSpc>
              <a:spcBef>
                <a:spcPts val="0"/>
              </a:spcBef>
              <a:tabLst>
                <a:tab pos="317500" algn="l"/>
              </a:tabLst>
              <a:defRPr b="1" spc="0" sz="3839"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t>What is Human Activity Recognition</a:t>
            </a:r>
          </a:p>
          <a:p>
            <a:pPr algn="l" defTabSz="320785">
              <a:lnSpc>
                <a:spcPct val="100000"/>
              </a:lnSpc>
              <a:spcBef>
                <a:spcPts val="0"/>
              </a:spcBef>
              <a:tabLst>
                <a:tab pos="317500" algn="l"/>
              </a:tabLst>
              <a:defRPr b="1" spc="0" sz="3839">
                <a:latin typeface="Proxima Nova"/>
                <a:ea typeface="Proxima Nova"/>
                <a:cs typeface="Proxima Nova"/>
                <a:sym typeface="Proxima Nova"/>
              </a:defRPr>
            </a:pPr>
          </a:p>
          <a:p>
            <a:pPr algn="l" defTabSz="320785">
              <a:lnSpc>
                <a:spcPct val="100000"/>
              </a:lnSpc>
              <a:spcBef>
                <a:spcPts val="0"/>
              </a:spcBef>
              <a:tabLst>
                <a:tab pos="317500" algn="l"/>
              </a:tabLst>
              <a:defRPr b="1" spc="0" sz="3839"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t>Data generation</a:t>
            </a:r>
          </a:p>
          <a:p>
            <a:pPr algn="l" defTabSz="320785">
              <a:lnSpc>
                <a:spcPct val="100000"/>
              </a:lnSpc>
              <a:spcBef>
                <a:spcPts val="0"/>
              </a:spcBef>
              <a:tabLst>
                <a:tab pos="317500" algn="l"/>
              </a:tabLst>
              <a:defRPr b="1" spc="0" sz="3839">
                <a:latin typeface="Proxima Nova"/>
                <a:ea typeface="Proxima Nova"/>
                <a:cs typeface="Proxima Nova"/>
                <a:sym typeface="Proxima Nova"/>
              </a:defRPr>
            </a:pPr>
          </a:p>
          <a:p>
            <a:pPr algn="l" defTabSz="320785">
              <a:lnSpc>
                <a:spcPct val="100000"/>
              </a:lnSpc>
              <a:spcBef>
                <a:spcPts val="0"/>
              </a:spcBef>
              <a:tabLst>
                <a:tab pos="317500" algn="l"/>
              </a:tabLst>
              <a:defRPr b="1" spc="0" sz="3839"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t>Data Exploration</a:t>
            </a:r>
          </a:p>
          <a:p>
            <a:pPr algn="l" defTabSz="320785">
              <a:lnSpc>
                <a:spcPct val="100000"/>
              </a:lnSpc>
              <a:spcBef>
                <a:spcPts val="0"/>
              </a:spcBef>
              <a:tabLst>
                <a:tab pos="317500" algn="l"/>
              </a:tabLst>
              <a:defRPr b="1" spc="0" sz="3839">
                <a:latin typeface="Proxima Nova"/>
                <a:ea typeface="Proxima Nova"/>
                <a:cs typeface="Proxima Nova"/>
                <a:sym typeface="Proxima Nova"/>
              </a:defRPr>
            </a:pPr>
          </a:p>
          <a:p>
            <a:pPr algn="l" defTabSz="320785">
              <a:lnSpc>
                <a:spcPct val="100000"/>
              </a:lnSpc>
              <a:spcBef>
                <a:spcPts val="0"/>
              </a:spcBef>
              <a:tabLst>
                <a:tab pos="317500" algn="l"/>
              </a:tabLst>
              <a:defRPr b="1" spc="0" sz="3839"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t>Chosen model and why</a:t>
            </a:r>
          </a:p>
          <a:p>
            <a:pPr algn="l" defTabSz="320785">
              <a:lnSpc>
                <a:spcPct val="100000"/>
              </a:lnSpc>
              <a:spcBef>
                <a:spcPts val="0"/>
              </a:spcBef>
              <a:tabLst>
                <a:tab pos="317500" algn="l"/>
              </a:tabLst>
              <a:defRPr b="1" spc="0" sz="3839">
                <a:latin typeface="Proxima Nova"/>
                <a:ea typeface="Proxima Nova"/>
                <a:cs typeface="Proxima Nova"/>
                <a:sym typeface="Proxima Nova"/>
              </a:defRPr>
            </a:pPr>
          </a:p>
          <a:p>
            <a:pPr algn="l" defTabSz="320785">
              <a:lnSpc>
                <a:spcPct val="100000"/>
              </a:lnSpc>
              <a:spcBef>
                <a:spcPts val="0"/>
              </a:spcBef>
              <a:tabLst>
                <a:tab pos="317500" algn="l"/>
              </a:tabLst>
              <a:defRPr b="1" spc="0" sz="3839"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t>Results and interpretation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10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66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chemeClr val="accent1">
                <a:hueOff val="-379808"/>
                <a:lumOff val="12973"/>
              </a:schemeClr>
            </a:gs>
            <a:gs pos="100000">
              <a:schemeClr val="accent1">
                <a:hueOff val="1476394"/>
                <a:lumOff val="-17455"/>
              </a:schemeClr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WHAT IS HAR?"/>
          <p:cNvSpPr txBox="1"/>
          <p:nvPr>
            <p:ph type="title"/>
          </p:nvPr>
        </p:nvSpPr>
        <p:spPr>
          <a:xfrm>
            <a:off x="647700" y="1054100"/>
            <a:ext cx="11709400" cy="1307653"/>
          </a:xfrm>
          <a:prstGeom prst="rect">
            <a:avLst/>
          </a:prstGeom>
        </p:spPr>
        <p:txBody>
          <a:bodyPr anchor="t"/>
          <a:lstStyle>
            <a:lvl1pPr>
              <a:lnSpc>
                <a:spcPct val="80000"/>
              </a:lnSpc>
              <a:defRPr spc="-280" sz="7000"/>
            </a:lvl1pPr>
          </a:lstStyle>
          <a:p>
            <a:pPr/>
            <a:r>
              <a:t>WHAT IS HAR?</a:t>
            </a:r>
          </a:p>
        </p:txBody>
      </p:sp>
      <p:sp>
        <p:nvSpPr>
          <p:cNvPr id="169" name="The procedure of recording, processing and analysing human movements for the purpose of identifying specific movements of a person based on sensor data."/>
          <p:cNvSpPr txBox="1"/>
          <p:nvPr>
            <p:ph type="body" sz="half" idx="4294967295"/>
          </p:nvPr>
        </p:nvSpPr>
        <p:spPr>
          <a:xfrm>
            <a:off x="647700" y="3642024"/>
            <a:ext cx="6557455" cy="4854937"/>
          </a:xfrm>
          <a:prstGeom prst="rect">
            <a:avLst/>
          </a:prstGeom>
        </p:spPr>
        <p:txBody>
          <a:bodyPr/>
          <a:lstStyle/>
          <a:p>
            <a:pPr defTabSz="419100">
              <a:spcBef>
                <a:spcPts val="2300"/>
              </a:spcBef>
              <a:defRPr b="1" cap="none" spc="0" sz="3000"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t>The procedure of recording, processing and analysing human movements for the purpose of identifying specific movements of a person </a:t>
            </a:r>
            <a:r>
              <a:t>based on sensor data</a:t>
            </a:r>
            <a:r>
              <a:rPr b="0"/>
              <a:t>.</a:t>
            </a:r>
          </a:p>
        </p:txBody>
      </p:sp>
      <p:sp>
        <p:nvSpPr>
          <p:cNvPr id="170" name="HUMAN ACTIVITY RECOGNITION (HAR)"/>
          <p:cNvSpPr txBox="1"/>
          <p:nvPr/>
        </p:nvSpPr>
        <p:spPr>
          <a:xfrm>
            <a:off x="647700" y="2328050"/>
            <a:ext cx="11709400" cy="4990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4186" tIns="54186" rIns="54186" bIns="54186">
            <a:normAutofit fontScale="100000" lnSpcReduction="0"/>
          </a:bodyPr>
          <a:lstStyle>
            <a:lvl1pPr algn="l" defTabSz="398813">
              <a:lnSpc>
                <a:spcPct val="100000"/>
              </a:lnSpc>
              <a:spcBef>
                <a:spcPts val="0"/>
              </a:spcBef>
              <a:tabLst/>
              <a:defRPr cap="all" spc="-69" sz="2304">
                <a:latin typeface="Graphik Semibold"/>
                <a:ea typeface="Graphik Semibold"/>
                <a:cs typeface="Graphik Semibold"/>
                <a:sym typeface="Graphik Semibold"/>
              </a:defRPr>
            </a:lvl1pPr>
          </a:lstStyle>
          <a:p>
            <a:pPr/>
            <a:r>
              <a:t>HUMAN ACTIVITY RECOGNITION (HAR)</a:t>
            </a:r>
          </a:p>
        </p:txBody>
      </p:sp>
      <p:pic>
        <p:nvPicPr>
          <p:cNvPr id="171" name="Person with a big smile wearing a blue top in front of a blue wall" descr="Person with a big smile wearing a blue top in front of a blue wall"/>
          <p:cNvPicPr>
            <a:picLocks noChangeAspect="1"/>
          </p:cNvPicPr>
          <p:nvPr/>
        </p:nvPicPr>
        <p:blipFill>
          <a:blip r:embed="rId2">
            <a:extLst/>
          </a:blip>
          <a:srcRect l="30215" t="0" r="33011" b="0"/>
          <a:stretch>
            <a:fillRect/>
          </a:stretch>
        </p:blipFill>
        <p:spPr>
          <a:xfrm>
            <a:off x="7774384" y="0"/>
            <a:ext cx="5230559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chemeClr val="accent1">
                <a:hueOff val="-379808"/>
                <a:lumOff val="12973"/>
              </a:schemeClr>
            </a:gs>
            <a:gs pos="100000">
              <a:schemeClr val="accent1">
                <a:hueOff val="1476394"/>
                <a:lumOff val="-17455"/>
              </a:schemeClr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Image" descr="Image"/>
          <p:cNvPicPr>
            <a:picLocks noChangeAspect="1"/>
          </p:cNvPicPr>
          <p:nvPr/>
        </p:nvPicPr>
        <p:blipFill>
          <a:blip r:embed="rId2">
            <a:alphaModFix amt="19625"/>
            <a:extLst/>
          </a:blip>
          <a:stretch>
            <a:fillRect/>
          </a:stretch>
        </p:blipFill>
        <p:spPr>
          <a:xfrm>
            <a:off x="-3501398" y="-215238"/>
            <a:ext cx="18319884" cy="10184076"/>
          </a:xfrm>
          <a:prstGeom prst="rect">
            <a:avLst/>
          </a:prstGeom>
          <a:ln w="12700">
            <a:miter lim="400000"/>
          </a:ln>
        </p:spPr>
      </p:pic>
      <p:sp>
        <p:nvSpPr>
          <p:cNvPr id="174" name="LET’S GENERATE data"/>
          <p:cNvSpPr txBox="1"/>
          <p:nvPr>
            <p:ph type="title" idx="4294967295"/>
          </p:nvPr>
        </p:nvSpPr>
        <p:spPr>
          <a:xfrm>
            <a:off x="647700" y="4359038"/>
            <a:ext cx="11709400" cy="1307654"/>
          </a:xfrm>
          <a:prstGeom prst="rect">
            <a:avLst/>
          </a:prstGeom>
        </p:spPr>
        <p:txBody>
          <a:bodyPr anchor="t"/>
          <a:lstStyle>
            <a:lvl1pPr algn="ctr">
              <a:defRPr spc="-280" sz="7000">
                <a:solidFill>
                  <a:schemeClr val="accent1">
                    <a:hueOff val="-379808"/>
                    <a:lumOff val="12973"/>
                  </a:schemeClr>
                </a:solidFill>
              </a:defRPr>
            </a:lvl1pPr>
          </a:lstStyle>
          <a:p>
            <a:pPr/>
            <a:r>
              <a:t>LET’S GENERATE data</a:t>
            </a:r>
          </a:p>
        </p:txBody>
      </p:sp>
      <p:sp>
        <p:nvSpPr>
          <p:cNvPr id="175" name="4 MOVEMENTS…"/>
          <p:cNvSpPr txBox="1"/>
          <p:nvPr/>
        </p:nvSpPr>
        <p:spPr>
          <a:xfrm>
            <a:off x="6014237" y="5708597"/>
            <a:ext cx="6811969" cy="2034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 defTabSz="584200">
              <a:lnSpc>
                <a:spcPct val="110000"/>
              </a:lnSpc>
              <a:spcBef>
                <a:spcPts val="0"/>
              </a:spcBef>
              <a:tabLst/>
              <a:defRPr b="1" cap="all" spc="-119" sz="3000">
                <a:solidFill>
                  <a:schemeClr val="accent2">
                    <a:satOff val="-10148"/>
                    <a:lumOff val="32676"/>
                  </a:schemeClr>
                </a:solidFill>
                <a:latin typeface="+mn-lt"/>
                <a:ea typeface="+mn-ea"/>
                <a:cs typeface="+mn-cs"/>
                <a:sym typeface="Graphik"/>
              </a:defRPr>
            </a:pPr>
            <a:r>
              <a:t>4 MOVEMENTS</a:t>
            </a:r>
          </a:p>
          <a:p>
            <a:pPr algn="l" defTabSz="584200">
              <a:lnSpc>
                <a:spcPct val="110000"/>
              </a:lnSpc>
              <a:spcBef>
                <a:spcPts val="0"/>
              </a:spcBef>
              <a:tabLst/>
              <a:defRPr b="1" cap="all" spc="-119" sz="3000">
                <a:solidFill>
                  <a:schemeClr val="accent2">
                    <a:satOff val="-10148"/>
                    <a:lumOff val="32676"/>
                  </a:schemeClr>
                </a:solidFill>
                <a:latin typeface="+mn-lt"/>
                <a:ea typeface="+mn-ea"/>
                <a:cs typeface="+mn-cs"/>
                <a:sym typeface="Graphik"/>
              </a:defRPr>
            </a:pPr>
            <a:r>
              <a:t>the duration of each movement</a:t>
            </a:r>
          </a:p>
          <a:p>
            <a:pPr algn="l" defTabSz="584200">
              <a:lnSpc>
                <a:spcPct val="110000"/>
              </a:lnSpc>
              <a:spcBef>
                <a:spcPts val="0"/>
              </a:spcBef>
              <a:tabLst/>
              <a:defRPr b="1" cap="all" spc="-119" sz="3000">
                <a:solidFill>
                  <a:schemeClr val="accent2">
                    <a:satOff val="-10148"/>
                    <a:lumOff val="32676"/>
                  </a:schemeClr>
                </a:solidFill>
                <a:latin typeface="+mn-lt"/>
                <a:ea typeface="+mn-ea"/>
                <a:cs typeface="+mn-cs"/>
                <a:sym typeface="Graphik"/>
              </a:defRPr>
            </a:pPr>
            <a:r>
              <a:t>repetition of each movement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Person with a big smile wearing a blue top in front of a blue wall" descr="Person with a big smile wearing a blue top in front of a blue wall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0" t="0" r="0" b="526"/>
          <a:stretch>
            <a:fillRect/>
          </a:stretch>
        </p:blipFill>
        <p:spPr>
          <a:xfrm>
            <a:off x="0" y="4953000"/>
            <a:ext cx="6434667" cy="4800600"/>
          </a:xfrm>
          <a:prstGeom prst="rect">
            <a:avLst/>
          </a:prstGeom>
        </p:spPr>
      </p:pic>
      <p:pic>
        <p:nvPicPr>
          <p:cNvPr id="178" name="View of the back of person with a yellow top looking through an opening in a stone wall" descr="View of the back of person with a yellow top looking through an opening in a stone wall"/>
          <p:cNvPicPr>
            <a:picLocks noChangeAspect="1"/>
          </p:cNvPicPr>
          <p:nvPr>
            <p:ph type="pic" idx="22"/>
          </p:nvPr>
        </p:nvPicPr>
        <p:blipFill>
          <a:blip r:embed="rId3">
            <a:extLst/>
          </a:blip>
          <a:srcRect l="6590" t="0" r="4030" b="0"/>
          <a:stretch>
            <a:fillRect/>
          </a:stretch>
        </p:blipFill>
        <p:spPr>
          <a:xfrm>
            <a:off x="0" y="0"/>
            <a:ext cx="6434667" cy="4800600"/>
          </a:xfrm>
          <a:prstGeom prst="rect">
            <a:avLst/>
          </a:prstGeom>
        </p:spPr>
      </p:pic>
      <p:pic>
        <p:nvPicPr>
          <p:cNvPr id="179" name="Person with a big smile wearing a blue top in front of a blue wall" descr="Person with a big smile wearing a blue top in front of a blue wall"/>
          <p:cNvPicPr>
            <a:picLocks noChangeAspect="1"/>
          </p:cNvPicPr>
          <p:nvPr/>
        </p:nvPicPr>
        <p:blipFill>
          <a:blip r:embed="rId4">
            <a:extLst/>
          </a:blip>
          <a:srcRect l="12313" t="0" r="12313" b="0"/>
          <a:stretch>
            <a:fillRect/>
          </a:stretch>
        </p:blipFill>
        <p:spPr>
          <a:xfrm>
            <a:off x="6583536" y="4953000"/>
            <a:ext cx="6434668" cy="4800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80" name="View of the back of person with a yellow top looking through an opening in a stone wall" descr="View of the back of person with a yellow top looking through an opening in a stone wall"/>
          <p:cNvPicPr>
            <a:picLocks noChangeAspect="1"/>
          </p:cNvPicPr>
          <p:nvPr/>
        </p:nvPicPr>
        <p:blipFill>
          <a:blip r:embed="rId5">
            <a:extLst/>
          </a:blip>
          <a:srcRect l="12341" t="0" r="12341" b="0"/>
          <a:stretch>
            <a:fillRect/>
          </a:stretch>
        </p:blipFill>
        <p:spPr>
          <a:xfrm>
            <a:off x="6583537" y="0"/>
            <a:ext cx="6434667" cy="4800601"/>
          </a:xfrm>
          <a:prstGeom prst="rect">
            <a:avLst/>
          </a:prstGeom>
          <a:ln w="12700">
            <a:miter lim="400000"/>
          </a:ln>
        </p:spPr>
      </p:pic>
      <p:sp>
        <p:nvSpPr>
          <p:cNvPr id="181" name="https://www.everydayhealth.com/specialists/healthy-living/benefits-of-going-down-stairs/"/>
          <p:cNvSpPr txBox="1"/>
          <p:nvPr/>
        </p:nvSpPr>
        <p:spPr>
          <a:xfrm>
            <a:off x="6827666" y="9231000"/>
            <a:ext cx="3140184" cy="3842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 algn="l" defTabSz="549148">
              <a:spcBef>
                <a:spcPts val="0"/>
              </a:spcBef>
              <a:tabLst/>
              <a:defRPr b="1" cap="all" spc="-47" sz="939">
                <a:solidFill>
                  <a:srgbClr val="D8D3D9"/>
                </a:solidFill>
                <a:latin typeface="+mn-lt"/>
                <a:ea typeface="+mn-ea"/>
                <a:cs typeface="+mn-cs"/>
                <a:sym typeface="Graphik"/>
              </a:defRPr>
            </a:lvl1pPr>
          </a:lstStyle>
          <a:p>
            <a:pPr/>
            <a:r>
              <a:t>https://www.everydayhealth.com/specialists/healthy-living/benefits-of-going-down-stairs/</a:t>
            </a:r>
          </a:p>
        </p:txBody>
      </p:sp>
      <p:sp>
        <p:nvSpPr>
          <p:cNvPr id="182" name="https://www.hindustantimes.com/fitness/walking-regularly-for-40-minutes-makes-your-heart-stronger-here-s-what-science-says/story-0Xi8lSlSBma8uhkxFwbsYI.html"/>
          <p:cNvSpPr txBox="1"/>
          <p:nvPr/>
        </p:nvSpPr>
        <p:spPr>
          <a:xfrm>
            <a:off x="6703597" y="4346853"/>
            <a:ext cx="2197253" cy="3842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 algn="l" defTabSz="292100">
              <a:spcBef>
                <a:spcPts val="0"/>
              </a:spcBef>
              <a:tabLst/>
              <a:defRPr b="1" cap="all" spc="-25" sz="500">
                <a:solidFill>
                  <a:srgbClr val="F9F8F6"/>
                </a:solidFill>
                <a:latin typeface="+mn-lt"/>
                <a:ea typeface="+mn-ea"/>
                <a:cs typeface="+mn-cs"/>
                <a:sym typeface="Graphik"/>
              </a:defRPr>
            </a:lvl1pPr>
          </a:lstStyle>
          <a:p>
            <a:pPr/>
            <a:r>
              <a:t>https://www.hindustantimes.com/fitness/walking-regularly-for-40-minutes-makes-your-heart-stronger-here-s-what-science-says/story-0Xi8lSlSBma8uhkxFwbsYI.html</a:t>
            </a:r>
          </a:p>
        </p:txBody>
      </p:sp>
      <p:sp>
        <p:nvSpPr>
          <p:cNvPr id="183" name="SAMBA"/>
          <p:cNvSpPr txBox="1"/>
          <p:nvPr>
            <p:ph type="title" idx="4294967295"/>
          </p:nvPr>
        </p:nvSpPr>
        <p:spPr>
          <a:xfrm>
            <a:off x="4804404" y="3814865"/>
            <a:ext cx="1517598" cy="629675"/>
          </a:xfrm>
          <a:prstGeom prst="rect">
            <a:avLst/>
          </a:prstGeom>
          <a:solidFill>
            <a:schemeClr val="accent1">
              <a:hueOff val="-379808"/>
              <a:lumOff val="12973"/>
            </a:schemeClr>
          </a:solidFill>
        </p:spPr>
        <p:txBody>
          <a:bodyPr anchor="ctr"/>
          <a:lstStyle>
            <a:lvl1pPr algn="ctr">
              <a:defRPr spc="-119" sz="3000"/>
            </a:lvl1pPr>
          </a:lstStyle>
          <a:p>
            <a:pPr/>
            <a:r>
              <a:t>SAMBA</a:t>
            </a:r>
          </a:p>
        </p:txBody>
      </p:sp>
      <p:sp>
        <p:nvSpPr>
          <p:cNvPr id="184" name="chosen movements"/>
          <p:cNvSpPr txBox="1"/>
          <p:nvPr/>
        </p:nvSpPr>
        <p:spPr>
          <a:xfrm>
            <a:off x="3704" y="4561963"/>
            <a:ext cx="12997392" cy="62967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584200">
              <a:spcBef>
                <a:spcPts val="0"/>
              </a:spcBef>
              <a:tabLst/>
              <a:defRPr b="1" cap="all" spc="-119" sz="3000">
                <a:latin typeface="+mn-lt"/>
                <a:ea typeface="+mn-ea"/>
                <a:cs typeface="+mn-cs"/>
                <a:sym typeface="Graphik"/>
              </a:defRPr>
            </a:lvl1pPr>
          </a:lstStyle>
          <a:p>
            <a:pPr/>
            <a:r>
              <a:t>chosen movements</a:t>
            </a:r>
          </a:p>
        </p:txBody>
      </p:sp>
      <p:sp>
        <p:nvSpPr>
          <p:cNvPr id="185" name="SALSA"/>
          <p:cNvSpPr txBox="1"/>
          <p:nvPr/>
        </p:nvSpPr>
        <p:spPr>
          <a:xfrm>
            <a:off x="4984194" y="8879877"/>
            <a:ext cx="1347481" cy="629674"/>
          </a:xfrm>
          <a:prstGeom prst="rect">
            <a:avLst/>
          </a:prstGeom>
          <a:solidFill>
            <a:schemeClr val="accent1">
              <a:hueOff val="-379808"/>
              <a:lumOff val="12973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584200">
              <a:spcBef>
                <a:spcPts val="0"/>
              </a:spcBef>
              <a:tabLst/>
              <a:defRPr b="1" cap="all" spc="-119" sz="3000">
                <a:latin typeface="+mn-lt"/>
                <a:ea typeface="+mn-ea"/>
                <a:cs typeface="+mn-cs"/>
                <a:sym typeface="Graphik"/>
              </a:defRPr>
            </a:lvl1pPr>
          </a:lstStyle>
          <a:p>
            <a:pPr/>
            <a:r>
              <a:t>SALSA</a:t>
            </a:r>
          </a:p>
        </p:txBody>
      </p:sp>
      <p:sp>
        <p:nvSpPr>
          <p:cNvPr id="186" name="WALKING DOWNSTAIRS"/>
          <p:cNvSpPr txBox="1"/>
          <p:nvPr/>
        </p:nvSpPr>
        <p:spPr>
          <a:xfrm>
            <a:off x="8485389" y="8879877"/>
            <a:ext cx="4453741" cy="629674"/>
          </a:xfrm>
          <a:prstGeom prst="rect">
            <a:avLst/>
          </a:prstGeom>
          <a:solidFill>
            <a:schemeClr val="accent1">
              <a:hueOff val="-379808"/>
              <a:lumOff val="12973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584200">
              <a:spcBef>
                <a:spcPts val="0"/>
              </a:spcBef>
              <a:tabLst/>
              <a:defRPr b="1" cap="all" spc="-119" sz="3000">
                <a:latin typeface="+mn-lt"/>
                <a:ea typeface="+mn-ea"/>
                <a:cs typeface="+mn-cs"/>
                <a:sym typeface="Graphik"/>
              </a:defRPr>
            </a:lvl1pPr>
          </a:lstStyle>
          <a:p>
            <a:pPr/>
            <a:r>
              <a:t>WALKING DOWNSTAIRS</a:t>
            </a:r>
          </a:p>
        </p:txBody>
      </p:sp>
      <p:sp>
        <p:nvSpPr>
          <p:cNvPr id="187" name="WALKING"/>
          <p:cNvSpPr txBox="1"/>
          <p:nvPr/>
        </p:nvSpPr>
        <p:spPr>
          <a:xfrm>
            <a:off x="10976898" y="3814865"/>
            <a:ext cx="1956008" cy="629675"/>
          </a:xfrm>
          <a:prstGeom prst="rect">
            <a:avLst/>
          </a:prstGeom>
          <a:solidFill>
            <a:schemeClr val="accent1">
              <a:hueOff val="-379808"/>
              <a:lumOff val="12973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584200">
              <a:spcBef>
                <a:spcPts val="0"/>
              </a:spcBef>
              <a:tabLst/>
              <a:defRPr b="1" cap="all" spc="-119" sz="3000">
                <a:latin typeface="+mn-lt"/>
                <a:ea typeface="+mn-ea"/>
                <a:cs typeface="+mn-cs"/>
                <a:sym typeface="Graphik"/>
              </a:defRPr>
            </a:lvl1pPr>
          </a:lstStyle>
          <a:p>
            <a:pPr/>
            <a:r>
              <a:t>WALKING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chemeClr val="accent1">
                <a:hueOff val="-379808"/>
                <a:lumOff val="12973"/>
              </a:schemeClr>
            </a:gs>
            <a:gs pos="100000">
              <a:schemeClr val="accent1">
                <a:hueOff val="1476394"/>
                <a:lumOff val="-17455"/>
              </a:schemeClr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Image" descr="Image"/>
          <p:cNvPicPr>
            <a:picLocks noChangeAspect="1"/>
          </p:cNvPicPr>
          <p:nvPr/>
        </p:nvPicPr>
        <p:blipFill>
          <a:blip r:embed="rId2">
            <a:alphaModFix amt="19625"/>
            <a:extLst/>
          </a:blip>
          <a:stretch>
            <a:fillRect/>
          </a:stretch>
        </p:blipFill>
        <p:spPr>
          <a:xfrm>
            <a:off x="-3501398" y="-215238"/>
            <a:ext cx="18319884" cy="10184076"/>
          </a:xfrm>
          <a:prstGeom prst="rect">
            <a:avLst/>
          </a:prstGeom>
          <a:ln w="12700">
            <a:miter lim="400000"/>
          </a:ln>
        </p:spPr>
      </p:pic>
      <p:sp>
        <p:nvSpPr>
          <p:cNvPr id="190" name="1 minute/movement…"/>
          <p:cNvSpPr txBox="1"/>
          <p:nvPr>
            <p:ph type="title" idx="4294967295"/>
          </p:nvPr>
        </p:nvSpPr>
        <p:spPr>
          <a:xfrm>
            <a:off x="1580407" y="1662894"/>
            <a:ext cx="10128016" cy="7109715"/>
          </a:xfrm>
          <a:prstGeom prst="rect">
            <a:avLst/>
          </a:prstGeom>
        </p:spPr>
        <p:txBody>
          <a:bodyPr anchor="ctr"/>
          <a:lstStyle/>
          <a:p>
            <a:pPr algn="ctr">
              <a:defRPr spc="-280" sz="7000">
                <a:solidFill>
                  <a:schemeClr val="accent1">
                    <a:hueOff val="-379808"/>
                    <a:lumOff val="12973"/>
                  </a:schemeClr>
                </a:solidFill>
              </a:defRPr>
            </a:pPr>
            <a:r>
              <a:t>1 minute/movement</a:t>
            </a:r>
          </a:p>
          <a:p>
            <a:pPr algn="ctr">
              <a:defRPr spc="-280" sz="7000">
                <a:solidFill>
                  <a:schemeClr val="accent1">
                    <a:hueOff val="-379808"/>
                    <a:lumOff val="12973"/>
                  </a:schemeClr>
                </a:solidFill>
              </a:defRPr>
            </a:pPr>
          </a:p>
          <a:p>
            <a:pPr algn="ctr">
              <a:defRPr spc="-280" sz="7000">
                <a:solidFill>
                  <a:schemeClr val="accent1">
                    <a:hueOff val="-379808"/>
                    <a:lumOff val="12973"/>
                  </a:schemeClr>
                </a:solidFill>
              </a:defRPr>
            </a:pPr>
            <a:r>
              <a:t>10 times/movement</a:t>
            </a:r>
          </a:p>
          <a:p>
            <a:pPr algn="ctr">
              <a:defRPr spc="-280" sz="7000">
                <a:solidFill>
                  <a:schemeClr val="accent1">
                    <a:hueOff val="-379808"/>
                    <a:lumOff val="12973"/>
                  </a:schemeClr>
                </a:solidFill>
              </a:defRPr>
            </a:pPr>
          </a:p>
          <a:p>
            <a:pPr algn="ctr">
              <a:defRPr spc="-280" sz="7000">
                <a:solidFill>
                  <a:schemeClr val="accent1">
                    <a:hueOff val="-379808"/>
                    <a:lumOff val="12973"/>
                  </a:schemeClr>
                </a:solidFill>
              </a:defRPr>
            </a:pPr>
          </a:p>
        </p:txBody>
      </p:sp>
      <p:pic>
        <p:nvPicPr>
          <p:cNvPr id="191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80407" y="1662894"/>
            <a:ext cx="2540001" cy="2540001"/>
          </a:xfrm>
          <a:prstGeom prst="rect">
            <a:avLst/>
          </a:prstGeom>
          <a:ln w="12700">
            <a:miter lim="400000"/>
          </a:ln>
        </p:spPr>
      </p:pic>
      <p:sp>
        <p:nvSpPr>
          <p:cNvPr id="192" name="lET’S DANCE"/>
          <p:cNvSpPr txBox="1"/>
          <p:nvPr/>
        </p:nvSpPr>
        <p:spPr>
          <a:xfrm>
            <a:off x="7707955" y="6413290"/>
            <a:ext cx="2565918" cy="6662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 defTabSz="584200">
              <a:lnSpc>
                <a:spcPct val="110000"/>
              </a:lnSpc>
              <a:spcBef>
                <a:spcPts val="0"/>
              </a:spcBef>
              <a:tabLst/>
              <a:defRPr b="1" cap="all" spc="-119" sz="3000">
                <a:solidFill>
                  <a:schemeClr val="accent2">
                    <a:satOff val="-10148"/>
                    <a:lumOff val="32676"/>
                  </a:schemeClr>
                </a:solidFill>
                <a:latin typeface="+mn-lt"/>
                <a:ea typeface="+mn-ea"/>
                <a:cs typeface="+mn-cs"/>
                <a:sym typeface="Graphik"/>
              </a:defRPr>
            </a:lvl1pPr>
          </a:lstStyle>
          <a:p>
            <a:pPr/>
            <a:r>
              <a:t>lET’S DANCE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chemeClr val="accent1">
                <a:hueOff val="-379808"/>
                <a:lumOff val="12973"/>
              </a:schemeClr>
            </a:gs>
            <a:gs pos="100000">
              <a:schemeClr val="accent1">
                <a:hueOff val="1476394"/>
                <a:lumOff val="-17455"/>
              </a:schemeClr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Samba! Fast Basic Steps - Helio Faria" descr="Samba! Fast Basic Steps - Helio Faria"/>
          <p:cNvPicPr>
            <a:picLocks noChangeAspect="0"/>
          </p:cNvPicPr>
          <p:nvPr>
            <a:videoFile xmlns:mc="http://schemas.openxmlformats.org/markup-compatibility/2006" xmlns:aiw="http://developer.apple.com/namespaces/iwork" r:link="rId2" mc:Ignorable="aiw" aiw:title="Samba! Fast Basic Steps - Helio Faria" aiw:author="MrHelioFaria - dancefunfitness"/>
          </p:nvPr>
        </p:nvPicPr>
        <p:blipFill>
          <a:blip r:embed="rId3">
            <a:extLst/>
          </a:blip>
          <a:stretch>
            <a:fillRect/>
          </a:stretch>
        </p:blipFill>
        <p:spPr>
          <a:xfrm>
            <a:off x="2853158" y="732832"/>
            <a:ext cx="7298484" cy="4105398"/>
          </a:xfrm>
          <a:prstGeom prst="rect">
            <a:avLst/>
          </a:prstGeom>
        </p:spPr>
      </p:pic>
      <p:pic>
        <p:nvPicPr>
          <p:cNvPr id="195" name="Salsa Dancing for Beginners" descr="Salsa Dancing for Beginners"/>
          <p:cNvPicPr>
            <a:picLocks noChangeAspect="0"/>
          </p:cNvPicPr>
          <p:nvPr>
            <a:videoFile xmlns:mc="http://schemas.openxmlformats.org/markup-compatibility/2006" xmlns:aiw="http://developer.apple.com/namespaces/iwork" r:link="rId4" mc:Ignorable="aiw" aiw:title="Salsa Dancing for Beginners" aiw:author="Addicted2Salsa"/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2853158" y="5154477"/>
            <a:ext cx="7298484" cy="4105398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9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mediacall" nodeType="clickEffect" presetSubtype="0" presetID="1" grp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" fill="hold"/>
                                        <p:tgtEl>
                                          <p:spTgt spid="19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80000">
                <p:cTn id="11" fill="hold" display="0">
                  <p:stCondLst>
                    <p:cond delay="indefinite"/>
                  </p:stCondLst>
                </p:cTn>
                <p:tgtEl>
                  <p:spTgt spid="194"/>
                </p:tgtEl>
              </p:cMediaNode>
            </p:video>
            <p:seq concurrent="1" prevAc="none" nextAc="seek">
              <p:cTn id="12" evtFilter="cancelBubble" nodeType="interactiveSeq" restart="whenNotActive" fill="hold">
                <p:stCondLst>
                  <p:cond delay="0" evt="onClick">
                    <p:tgtEl>
                      <p:spTgt spid="194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19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194"/>
                  </p:tgtEl>
                </p:cond>
              </p:nextCondLst>
            </p:seq>
            <p:video fullScrn="0">
              <p:cMediaNode mute="0" showWhenStopped="1" numSld="1" vol="80000">
                <p:cTn id="17" fill="hold" display="0">
                  <p:stCondLst>
                    <p:cond delay="indefinite"/>
                  </p:stCondLst>
                </p:cTn>
                <p:tgtEl>
                  <p:spTgt spid="195"/>
                </p:tgtEl>
              </p:cMediaNode>
            </p:video>
            <p:seq concurrent="1" prevAc="none" nextAc="seek">
              <p:cTn id="18" evtFilter="cancelBubble" nodeType="interactiveSeq" restart="whenNotActive" fill="hold">
                <p:stCondLst>
                  <p:cond delay="0" evt="onClick">
                    <p:tgtEl>
                      <p:spTgt spid="195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19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195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chemeClr val="accent1">
                <a:hueOff val="-379808"/>
                <a:lumOff val="12973"/>
              </a:schemeClr>
            </a:gs>
            <a:gs pos="100000">
              <a:schemeClr val="accent1">
                <a:hueOff val="1476394"/>
                <a:lumOff val="-17455"/>
              </a:schemeClr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how we recorded the data"/>
          <p:cNvSpPr txBox="1"/>
          <p:nvPr>
            <p:ph type="title"/>
          </p:nvPr>
        </p:nvSpPr>
        <p:spPr>
          <a:xfrm>
            <a:off x="647700" y="1054100"/>
            <a:ext cx="11709400" cy="1307653"/>
          </a:xfrm>
          <a:prstGeom prst="rect">
            <a:avLst/>
          </a:prstGeom>
        </p:spPr>
        <p:txBody>
          <a:bodyPr anchor="t"/>
          <a:lstStyle>
            <a:lvl1pPr defTabSz="525779">
              <a:lnSpc>
                <a:spcPct val="80000"/>
              </a:lnSpc>
              <a:defRPr spc="-252" sz="6300"/>
            </a:lvl1pPr>
          </a:lstStyle>
          <a:p>
            <a:pPr/>
            <a:r>
              <a:t>how we recorded the data</a:t>
            </a:r>
          </a:p>
        </p:txBody>
      </p:sp>
      <p:pic>
        <p:nvPicPr>
          <p:cNvPr id="19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0609" y="3652081"/>
            <a:ext cx="2885095" cy="2885095"/>
          </a:xfrm>
          <a:prstGeom prst="rect">
            <a:avLst/>
          </a:prstGeom>
          <a:ln w="12700">
            <a:miter lim="400000"/>
          </a:ln>
        </p:spPr>
      </p:pic>
      <p:sp>
        <p:nvSpPr>
          <p:cNvPr id="199" name="collect data"/>
          <p:cNvSpPr txBox="1"/>
          <p:nvPr/>
        </p:nvSpPr>
        <p:spPr>
          <a:xfrm>
            <a:off x="2077190" y="7553248"/>
            <a:ext cx="5231277" cy="7668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461518">
              <a:spcBef>
                <a:spcPts val="0"/>
              </a:spcBef>
              <a:tabLst/>
              <a:defRPr b="1" cap="all" spc="-158" sz="3950">
                <a:solidFill>
                  <a:schemeClr val="accent1">
                    <a:hueOff val="-379808"/>
                    <a:lumOff val="12973"/>
                  </a:schemeClr>
                </a:solidFill>
                <a:latin typeface="+mn-lt"/>
                <a:ea typeface="+mn-ea"/>
                <a:cs typeface="+mn-cs"/>
                <a:sym typeface="Graphik"/>
              </a:defRPr>
            </a:lvl1pPr>
          </a:lstStyle>
          <a:p>
            <a:pPr/>
            <a:r>
              <a:t>collect data</a:t>
            </a:r>
          </a:p>
        </p:txBody>
      </p:sp>
      <p:pic>
        <p:nvPicPr>
          <p:cNvPr id="200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636634" y="4152000"/>
            <a:ext cx="2112389" cy="2112388"/>
          </a:xfrm>
          <a:prstGeom prst="rect">
            <a:avLst/>
          </a:prstGeom>
          <a:ln w="12700">
            <a:miter lim="400000"/>
          </a:ln>
        </p:spPr>
      </p:pic>
      <p:pic>
        <p:nvPicPr>
          <p:cNvPr id="201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698908" y="4222294"/>
            <a:ext cx="1971801" cy="1971800"/>
          </a:xfrm>
          <a:prstGeom prst="rect">
            <a:avLst/>
          </a:prstGeom>
          <a:ln w="12700">
            <a:miter lim="400000"/>
          </a:ln>
        </p:spPr>
      </p:pic>
      <p:sp>
        <p:nvSpPr>
          <p:cNvPr id="202" name="+"/>
          <p:cNvSpPr txBox="1"/>
          <p:nvPr/>
        </p:nvSpPr>
        <p:spPr>
          <a:xfrm>
            <a:off x="2115594" y="4554367"/>
            <a:ext cx="2201283" cy="13076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584200">
              <a:spcBef>
                <a:spcPts val="0"/>
              </a:spcBef>
              <a:tabLst/>
              <a:defRPr b="1" cap="all" spc="-280" sz="7000">
                <a:solidFill>
                  <a:schemeClr val="accent1">
                    <a:hueOff val="-379808"/>
                    <a:lumOff val="12973"/>
                  </a:schemeClr>
                </a:solidFill>
                <a:latin typeface="+mn-lt"/>
                <a:ea typeface="+mn-ea"/>
                <a:cs typeface="+mn-cs"/>
                <a:sym typeface="Graphik"/>
              </a:defRPr>
            </a:lvl1pPr>
          </a:lstStyle>
          <a:p>
            <a:pPr/>
            <a:r>
              <a:t>+</a:t>
            </a:r>
          </a:p>
        </p:txBody>
      </p:sp>
      <p:sp>
        <p:nvSpPr>
          <p:cNvPr id="203" name="+"/>
          <p:cNvSpPr txBox="1"/>
          <p:nvPr/>
        </p:nvSpPr>
        <p:spPr>
          <a:xfrm>
            <a:off x="5182631" y="4554367"/>
            <a:ext cx="2201283" cy="13076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584200">
              <a:spcBef>
                <a:spcPts val="0"/>
              </a:spcBef>
              <a:tabLst/>
              <a:defRPr b="1" cap="all" spc="-280" sz="7000">
                <a:solidFill>
                  <a:schemeClr val="accent1">
                    <a:hueOff val="-379808"/>
                    <a:lumOff val="12973"/>
                  </a:schemeClr>
                </a:solidFill>
                <a:latin typeface="+mn-lt"/>
                <a:ea typeface="+mn-ea"/>
                <a:cs typeface="+mn-cs"/>
                <a:sym typeface="Graphik"/>
              </a:defRPr>
            </a:lvl1pPr>
          </a:lstStyle>
          <a:p>
            <a:pPr/>
            <a:r>
              <a:t>+</a:t>
            </a:r>
          </a:p>
        </p:txBody>
      </p:sp>
      <p:pic>
        <p:nvPicPr>
          <p:cNvPr id="204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620594" y="4425780"/>
            <a:ext cx="1564829" cy="1564828"/>
          </a:xfrm>
          <a:prstGeom prst="rect">
            <a:avLst/>
          </a:prstGeom>
          <a:ln w="12700">
            <a:miter lim="400000"/>
          </a:ln>
        </p:spPr>
      </p:pic>
      <p:sp>
        <p:nvSpPr>
          <p:cNvPr id="205" name="PROCESS data"/>
          <p:cNvSpPr txBox="1"/>
          <p:nvPr/>
        </p:nvSpPr>
        <p:spPr>
          <a:xfrm>
            <a:off x="8071827" y="7553248"/>
            <a:ext cx="4662364" cy="7668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461518">
              <a:spcBef>
                <a:spcPts val="0"/>
              </a:spcBef>
              <a:tabLst/>
              <a:defRPr b="1" cap="all" spc="-158" sz="3950">
                <a:solidFill>
                  <a:schemeClr val="accent1">
                    <a:hueOff val="-379808"/>
                    <a:lumOff val="12973"/>
                  </a:schemeClr>
                </a:solidFill>
                <a:latin typeface="+mn-lt"/>
                <a:ea typeface="+mn-ea"/>
                <a:cs typeface="+mn-cs"/>
                <a:sym typeface="Graphik"/>
              </a:defRPr>
            </a:lvl1pPr>
          </a:lstStyle>
          <a:p>
            <a:pPr/>
            <a:r>
              <a:t>PROCESS data</a:t>
            </a:r>
          </a:p>
        </p:txBody>
      </p:sp>
      <p:sp>
        <p:nvSpPr>
          <p:cNvPr id="209" name="Connection Line"/>
          <p:cNvSpPr/>
          <p:nvPr/>
        </p:nvSpPr>
        <p:spPr>
          <a:xfrm>
            <a:off x="7897160" y="3549691"/>
            <a:ext cx="1979832" cy="6235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85" fill="norm" stroke="1" extrusionOk="0">
                <a:moveTo>
                  <a:pt x="0" y="11928"/>
                </a:moveTo>
                <a:cubicBezTo>
                  <a:pt x="7858" y="-5315"/>
                  <a:pt x="15058" y="-3863"/>
                  <a:pt x="21600" y="16285"/>
                </a:cubicBezTo>
              </a:path>
            </a:pathLst>
          </a:custGeom>
          <a:ln w="63500">
            <a:solidFill>
              <a:schemeClr val="accent1">
                <a:hueOff val="-379808"/>
                <a:lumOff val="12973"/>
              </a:schemeClr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207" name="Line"/>
          <p:cNvSpPr/>
          <p:nvPr/>
        </p:nvSpPr>
        <p:spPr>
          <a:xfrm>
            <a:off x="9786635" y="4075878"/>
            <a:ext cx="263888" cy="263888"/>
          </a:xfrm>
          <a:prstGeom prst="line">
            <a:avLst/>
          </a:prstGeom>
          <a:ln w="63500">
            <a:solidFill>
              <a:schemeClr val="accent1">
                <a:hueOff val="-379808"/>
                <a:lumOff val="1297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08" name="10 times/movement during 1 min"/>
          <p:cNvSpPr txBox="1"/>
          <p:nvPr/>
        </p:nvSpPr>
        <p:spPr>
          <a:xfrm>
            <a:off x="987388" y="6588011"/>
            <a:ext cx="468884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pc="-25" sz="2500">
                <a:solidFill>
                  <a:schemeClr val="accent3">
                    <a:satOff val="10700"/>
                    <a:lumOff val="23212"/>
                  </a:schemeClr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10 times/movement during 1 min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chemeClr val="accent1">
                <a:hueOff val="-379808"/>
                <a:lumOff val="12973"/>
              </a:schemeClr>
            </a:gs>
            <a:gs pos="100000">
              <a:schemeClr val="accent1">
                <a:hueOff val="1476394"/>
                <a:lumOff val="-17455"/>
              </a:schemeClr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How could we work together?"/>
          <p:cNvSpPr txBox="1"/>
          <p:nvPr>
            <p:ph type="title"/>
          </p:nvPr>
        </p:nvSpPr>
        <p:spPr>
          <a:xfrm>
            <a:off x="647700" y="1054100"/>
            <a:ext cx="11709400" cy="1307653"/>
          </a:xfrm>
          <a:prstGeom prst="rect">
            <a:avLst/>
          </a:prstGeom>
        </p:spPr>
        <p:txBody>
          <a:bodyPr anchor="t"/>
          <a:lstStyle>
            <a:lvl1pPr defTabSz="449833">
              <a:lnSpc>
                <a:spcPct val="80000"/>
              </a:lnSpc>
              <a:defRPr spc="-215" sz="5390"/>
            </a:lvl1pPr>
          </a:lstStyle>
          <a:p>
            <a:pPr/>
            <a:r>
              <a:t>How could we work together?</a:t>
            </a:r>
          </a:p>
        </p:txBody>
      </p:sp>
      <p:pic>
        <p:nvPicPr>
          <p:cNvPr id="21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70700" y="4007820"/>
            <a:ext cx="3663400" cy="3663400"/>
          </a:xfrm>
          <a:prstGeom prst="rect">
            <a:avLst/>
          </a:prstGeom>
          <a:ln w="12700">
            <a:miter lim="400000"/>
          </a:ln>
        </p:spPr>
      </p:pic>
      <p:sp>
        <p:nvSpPr>
          <p:cNvPr id="213" name="storing…"/>
          <p:cNvSpPr txBox="1"/>
          <p:nvPr/>
        </p:nvSpPr>
        <p:spPr>
          <a:xfrm>
            <a:off x="12416" y="4987949"/>
            <a:ext cx="4373186" cy="17031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defTabSz="584200">
              <a:spcBef>
                <a:spcPts val="0"/>
              </a:spcBef>
              <a:tabLst/>
              <a:defRPr b="1" cap="all" spc="-200" sz="5000">
                <a:solidFill>
                  <a:srgbClr val="2591FF"/>
                </a:solidFill>
                <a:latin typeface="+mn-lt"/>
                <a:ea typeface="+mn-ea"/>
                <a:cs typeface="+mn-cs"/>
                <a:sym typeface="Graphik"/>
              </a:defRPr>
            </a:pPr>
            <a:r>
              <a:t>storing </a:t>
            </a:r>
          </a:p>
          <a:p>
            <a:pPr defTabSz="584200">
              <a:spcBef>
                <a:spcPts val="0"/>
              </a:spcBef>
              <a:tabLst/>
              <a:defRPr b="1" cap="all" spc="-200" sz="5000">
                <a:solidFill>
                  <a:srgbClr val="2591FF"/>
                </a:solidFill>
                <a:latin typeface="+mn-lt"/>
                <a:ea typeface="+mn-ea"/>
                <a:cs typeface="+mn-cs"/>
                <a:sym typeface="Graphik"/>
              </a:defRPr>
            </a:pPr>
            <a:r>
              <a:t>data</a:t>
            </a:r>
          </a:p>
        </p:txBody>
      </p:sp>
      <p:sp>
        <p:nvSpPr>
          <p:cNvPr id="214" name="coding…"/>
          <p:cNvSpPr txBox="1"/>
          <p:nvPr/>
        </p:nvSpPr>
        <p:spPr>
          <a:xfrm>
            <a:off x="8619197" y="5045855"/>
            <a:ext cx="4169154" cy="15873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defTabSz="578358">
              <a:spcBef>
                <a:spcPts val="0"/>
              </a:spcBef>
              <a:tabLst/>
              <a:defRPr b="1" cap="all" spc="-197" sz="4950">
                <a:solidFill>
                  <a:schemeClr val="accent1">
                    <a:hueOff val="-379808"/>
                    <a:lumOff val="12973"/>
                  </a:schemeClr>
                </a:solidFill>
                <a:latin typeface="+mn-lt"/>
                <a:ea typeface="+mn-ea"/>
                <a:cs typeface="+mn-cs"/>
                <a:sym typeface="Graphik"/>
              </a:defRPr>
            </a:pPr>
            <a:r>
              <a:t>coding </a:t>
            </a:r>
          </a:p>
          <a:p>
            <a:pPr defTabSz="578358">
              <a:spcBef>
                <a:spcPts val="0"/>
              </a:spcBef>
              <a:tabLst/>
              <a:defRPr b="1" cap="all" spc="-197" sz="4950">
                <a:solidFill>
                  <a:schemeClr val="accent1">
                    <a:hueOff val="-379808"/>
                    <a:lumOff val="12973"/>
                  </a:schemeClr>
                </a:solidFill>
                <a:latin typeface="+mn-lt"/>
                <a:ea typeface="+mn-ea"/>
                <a:cs typeface="+mn-cs"/>
                <a:sym typeface="Graphik"/>
              </a:defRPr>
            </a:pPr>
            <a:r>
              <a:t>together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27_Showcase">
  <a:themeElements>
    <a:clrScheme name="27_Showcas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599DFF"/>
      </a:accent1>
      <a:accent2>
        <a:srgbClr val="00D4D2"/>
      </a:accent2>
      <a:accent3>
        <a:srgbClr val="38E53A"/>
      </a:accent3>
      <a:accent4>
        <a:srgbClr val="FFFA00"/>
      </a:accent4>
      <a:accent5>
        <a:srgbClr val="FF7D74"/>
      </a:accent5>
      <a:accent6>
        <a:srgbClr val="FF80E9"/>
      </a:accent6>
      <a:hlink>
        <a:srgbClr val="0000FF"/>
      </a:hlink>
      <a:folHlink>
        <a:srgbClr val="FF00FF"/>
      </a:folHlink>
    </a:clrScheme>
    <a:fontScheme name="27_Showcase">
      <a:majorFont>
        <a:latin typeface="Graphik"/>
        <a:ea typeface="Graphik"/>
        <a:cs typeface="Graphik"/>
      </a:majorFont>
      <a:minorFont>
        <a:latin typeface="Graphik"/>
        <a:ea typeface="Graphik"/>
        <a:cs typeface="Graphik"/>
      </a:minorFont>
    </a:fontScheme>
    <a:fmtScheme name="27_Showcas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-44" strike="noStrike" sz="2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Graphik Semibold"/>
            <a:ea typeface="Graphik Semibold"/>
            <a:cs typeface="Graphik Semibold"/>
            <a:sym typeface="Graphik Semi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635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419100" rtl="0" fontAlgn="auto" latinLnBrk="0" hangingPunct="0">
          <a:lnSpc>
            <a:spcPct val="80000"/>
          </a:lnSpc>
          <a:spcBef>
            <a:spcPts val="300"/>
          </a:spcBef>
          <a:spcAft>
            <a:spcPts val="0"/>
          </a:spcAft>
          <a:buClrTx/>
          <a:buSzTx/>
          <a:buFontTx/>
          <a:buNone/>
          <a:tabLst>
            <a:tab pos="584200" algn="l"/>
          </a:tabLst>
          <a:defRPr b="0" baseline="0" cap="none" i="0" spc="-16" strike="noStrike" sz="1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Graphik Compact Regular"/>
            <a:ea typeface="Graphik Compact Regular"/>
            <a:cs typeface="Graphik Compact Regular"/>
            <a:sym typeface="Graphik Compact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7_Showcase">
  <a:themeElements>
    <a:clrScheme name="27_Showcas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599DFF"/>
      </a:accent1>
      <a:accent2>
        <a:srgbClr val="00D4D2"/>
      </a:accent2>
      <a:accent3>
        <a:srgbClr val="38E53A"/>
      </a:accent3>
      <a:accent4>
        <a:srgbClr val="FFFA00"/>
      </a:accent4>
      <a:accent5>
        <a:srgbClr val="FF7D74"/>
      </a:accent5>
      <a:accent6>
        <a:srgbClr val="FF80E9"/>
      </a:accent6>
      <a:hlink>
        <a:srgbClr val="0000FF"/>
      </a:hlink>
      <a:folHlink>
        <a:srgbClr val="FF00FF"/>
      </a:folHlink>
    </a:clrScheme>
    <a:fontScheme name="27_Showcase">
      <a:majorFont>
        <a:latin typeface="Graphik"/>
        <a:ea typeface="Graphik"/>
        <a:cs typeface="Graphik"/>
      </a:majorFont>
      <a:minorFont>
        <a:latin typeface="Graphik"/>
        <a:ea typeface="Graphik"/>
        <a:cs typeface="Graphik"/>
      </a:minorFont>
    </a:fontScheme>
    <a:fmtScheme name="27_Showcas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-44" strike="noStrike" sz="2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Graphik Semibold"/>
            <a:ea typeface="Graphik Semibold"/>
            <a:cs typeface="Graphik Semibold"/>
            <a:sym typeface="Graphik Semi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635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419100" rtl="0" fontAlgn="auto" latinLnBrk="0" hangingPunct="0">
          <a:lnSpc>
            <a:spcPct val="80000"/>
          </a:lnSpc>
          <a:spcBef>
            <a:spcPts val="300"/>
          </a:spcBef>
          <a:spcAft>
            <a:spcPts val="0"/>
          </a:spcAft>
          <a:buClrTx/>
          <a:buSzTx/>
          <a:buFontTx/>
          <a:buNone/>
          <a:tabLst>
            <a:tab pos="584200" algn="l"/>
          </a:tabLst>
          <a:defRPr b="0" baseline="0" cap="none" i="0" spc="-16" strike="noStrike" sz="1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Graphik Compact Regular"/>
            <a:ea typeface="Graphik Compact Regular"/>
            <a:cs typeface="Graphik Compact Regular"/>
            <a:sym typeface="Graphik Compact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